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56" r:id="rId2"/>
    <p:sldId id="257" r:id="rId3"/>
  </p:sldIdLst>
  <p:sldSz cx="6858000" cy="9144000" type="screen4x3"/>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1244" y="44"/>
      </p:cViewPr>
      <p:guideLst>
        <p:guide orient="horz" pos="2880"/>
        <p:guide pos="216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DB9B4F-A478-4104-9193-D6325AEDD32E}" type="doc">
      <dgm:prSet loTypeId="urn:microsoft.com/office/officeart/2005/8/layout/cycle8" loCatId="cycle" qsTypeId="urn:microsoft.com/office/officeart/2005/8/quickstyle/simple4" qsCatId="simple" csTypeId="urn:microsoft.com/office/officeart/2005/8/colors/colorful4" csCatId="colorful" phldr="1"/>
      <dgm:spPr/>
      <dgm:t>
        <a:bodyPr/>
        <a:lstStyle/>
        <a:p>
          <a:endParaRPr kumimoji="1" lang="ja-JP" altLang="en-US"/>
        </a:p>
      </dgm:t>
    </dgm:pt>
    <dgm:pt modelId="{B9B5B285-848B-4AEA-8E28-4ED9CBA7C501}">
      <dgm:prSet phldrT="[テキスト]" custT="1"/>
      <dgm:spPr/>
      <dgm:t>
        <a:bodyPr/>
        <a:lstStyle/>
        <a:p>
          <a:r>
            <a:rPr kumimoji="1" lang="ja-JP" altLang="en-US" sz="1100" b="1">
              <a:solidFill>
                <a:schemeClr val="tx1"/>
              </a:solidFill>
              <a:latin typeface="Meiryo UI" panose="020B0604030504040204" pitchFamily="50" charset="-128"/>
              <a:ea typeface="Meiryo UI" panose="020B0604030504040204" pitchFamily="50" charset="-128"/>
            </a:rPr>
            <a:t>職業的課題の整理</a:t>
          </a:r>
          <a:endParaRPr kumimoji="1" lang="ja-JP" altLang="en-US" sz="1100" b="1" dirty="0">
            <a:solidFill>
              <a:schemeClr val="tx1"/>
            </a:solidFill>
            <a:latin typeface="Meiryo UI" panose="020B0604030504040204" pitchFamily="50" charset="-128"/>
            <a:ea typeface="Meiryo UI" panose="020B0604030504040204" pitchFamily="50" charset="-128"/>
          </a:endParaRPr>
        </a:p>
      </dgm:t>
    </dgm:pt>
    <dgm:pt modelId="{29C35519-1BEE-4B42-B76C-7244285A1EE2}" type="parTrans" cxnId="{E27CA9B6-130C-4572-8B69-3774D37DE5B8}">
      <dgm:prSet/>
      <dgm:spPr/>
      <dgm:t>
        <a:bodyPr/>
        <a:lstStyle/>
        <a:p>
          <a:endParaRPr kumimoji="1" lang="ja-JP" altLang="en-US" sz="1100" b="1">
            <a:solidFill>
              <a:schemeClr val="tx1"/>
            </a:solidFill>
            <a:latin typeface="Meiryo UI" panose="020B0604030504040204" pitchFamily="50" charset="-128"/>
            <a:ea typeface="Meiryo UI" panose="020B0604030504040204" pitchFamily="50" charset="-128"/>
          </a:endParaRPr>
        </a:p>
      </dgm:t>
    </dgm:pt>
    <dgm:pt modelId="{D606A80F-D8CB-4CC2-B4BF-BCB1EED836B6}" type="sibTrans" cxnId="{E27CA9B6-130C-4572-8B69-3774D37DE5B8}">
      <dgm:prSet/>
      <dgm:spPr/>
      <dgm:t>
        <a:bodyPr/>
        <a:lstStyle/>
        <a:p>
          <a:endParaRPr kumimoji="1" lang="ja-JP" altLang="en-US" sz="1100" b="1">
            <a:solidFill>
              <a:schemeClr val="tx1"/>
            </a:solidFill>
            <a:latin typeface="Meiryo UI" panose="020B0604030504040204" pitchFamily="50" charset="-128"/>
            <a:ea typeface="Meiryo UI" panose="020B0604030504040204" pitchFamily="50" charset="-128"/>
          </a:endParaRPr>
        </a:p>
      </dgm:t>
    </dgm:pt>
    <dgm:pt modelId="{C3E58EAD-49B0-41B4-81AF-3122631BA47A}">
      <dgm:prSet phldrT="[テキスト]" custT="1"/>
      <dgm:spPr/>
      <dgm:t>
        <a:bodyPr/>
        <a:lstStyle/>
        <a:p>
          <a:r>
            <a:rPr kumimoji="1" lang="ja-JP" altLang="en-US" sz="1100" b="1">
              <a:solidFill>
                <a:schemeClr val="tx1"/>
              </a:solidFill>
              <a:latin typeface="Meiryo UI" panose="020B0604030504040204" pitchFamily="50" charset="-128"/>
              <a:ea typeface="Meiryo UI" panose="020B0604030504040204" pitchFamily="50" charset="-128"/>
            </a:rPr>
            <a:t>認知特性の整理</a:t>
          </a:r>
          <a:endParaRPr kumimoji="1" lang="ja-JP" altLang="en-US" sz="1100" b="1" dirty="0">
            <a:solidFill>
              <a:schemeClr val="tx1"/>
            </a:solidFill>
            <a:latin typeface="Meiryo UI" panose="020B0604030504040204" pitchFamily="50" charset="-128"/>
            <a:ea typeface="Meiryo UI" panose="020B0604030504040204" pitchFamily="50" charset="-128"/>
          </a:endParaRPr>
        </a:p>
      </dgm:t>
    </dgm:pt>
    <dgm:pt modelId="{364A5372-DB62-4ADB-A9A1-D50203BF958D}" type="parTrans" cxnId="{FDC404DC-2185-42D3-8FCA-1C0E87677E46}">
      <dgm:prSet/>
      <dgm:spPr/>
      <dgm:t>
        <a:bodyPr/>
        <a:lstStyle/>
        <a:p>
          <a:endParaRPr kumimoji="1" lang="ja-JP" altLang="en-US" sz="1100" b="1">
            <a:solidFill>
              <a:schemeClr val="tx1"/>
            </a:solidFill>
            <a:latin typeface="Meiryo UI" panose="020B0604030504040204" pitchFamily="50" charset="-128"/>
            <a:ea typeface="Meiryo UI" panose="020B0604030504040204" pitchFamily="50" charset="-128"/>
          </a:endParaRPr>
        </a:p>
      </dgm:t>
    </dgm:pt>
    <dgm:pt modelId="{BEC6D93B-2BDF-4B25-A0AA-632A12210E6D}" type="sibTrans" cxnId="{FDC404DC-2185-42D3-8FCA-1C0E87677E46}">
      <dgm:prSet/>
      <dgm:spPr/>
      <dgm:t>
        <a:bodyPr/>
        <a:lstStyle/>
        <a:p>
          <a:endParaRPr kumimoji="1" lang="ja-JP" altLang="en-US" sz="1100" b="1">
            <a:solidFill>
              <a:schemeClr val="tx1"/>
            </a:solidFill>
            <a:latin typeface="Meiryo UI" panose="020B0604030504040204" pitchFamily="50" charset="-128"/>
            <a:ea typeface="Meiryo UI" panose="020B0604030504040204" pitchFamily="50" charset="-128"/>
          </a:endParaRPr>
        </a:p>
      </dgm:t>
    </dgm:pt>
    <dgm:pt modelId="{97C6BF5D-C8C4-47CC-B528-F34ABC03BFC7}">
      <dgm:prSet phldrT="[テキスト]" custT="1"/>
      <dgm:spPr/>
      <dgm:t>
        <a:bodyPr/>
        <a:lstStyle/>
        <a:p>
          <a:r>
            <a:rPr kumimoji="1" lang="ja-JP" altLang="en-US" sz="1050" b="1" dirty="0">
              <a:solidFill>
                <a:schemeClr val="tx1"/>
              </a:solidFill>
              <a:latin typeface="Meiryo UI" panose="020B0604030504040204" pitchFamily="50" charset="-128"/>
              <a:ea typeface="Meiryo UI" panose="020B0604030504040204" pitchFamily="50" charset="-128"/>
            </a:rPr>
            <a:t>作業遂行場面でのアセスメント</a:t>
          </a:r>
        </a:p>
      </dgm:t>
    </dgm:pt>
    <dgm:pt modelId="{DA5F0444-3104-4D34-AE8C-8CE97D26BF4C}" type="parTrans" cxnId="{0AD1AC30-9B8D-4784-8CF0-CE7A125CBFC1}">
      <dgm:prSet/>
      <dgm:spPr/>
      <dgm:t>
        <a:bodyPr/>
        <a:lstStyle/>
        <a:p>
          <a:endParaRPr kumimoji="1" lang="ja-JP" altLang="en-US" sz="1100" b="1">
            <a:solidFill>
              <a:schemeClr val="tx1"/>
            </a:solidFill>
            <a:latin typeface="Meiryo UI" panose="020B0604030504040204" pitchFamily="50" charset="-128"/>
            <a:ea typeface="Meiryo UI" panose="020B0604030504040204" pitchFamily="50" charset="-128"/>
          </a:endParaRPr>
        </a:p>
      </dgm:t>
    </dgm:pt>
    <dgm:pt modelId="{39C45958-92B1-47AC-8563-97522B79DD70}" type="sibTrans" cxnId="{0AD1AC30-9B8D-4784-8CF0-CE7A125CBFC1}">
      <dgm:prSet/>
      <dgm:spPr/>
      <dgm:t>
        <a:bodyPr/>
        <a:lstStyle/>
        <a:p>
          <a:endParaRPr kumimoji="1" lang="ja-JP" altLang="en-US" sz="1100" b="1">
            <a:solidFill>
              <a:schemeClr val="tx1"/>
            </a:solidFill>
            <a:latin typeface="Meiryo UI" panose="020B0604030504040204" pitchFamily="50" charset="-128"/>
            <a:ea typeface="Meiryo UI" panose="020B0604030504040204" pitchFamily="50" charset="-128"/>
          </a:endParaRPr>
        </a:p>
      </dgm:t>
    </dgm:pt>
    <dgm:pt modelId="{323675EB-E4A0-405E-A61C-54BA00AE3411}">
      <dgm:prSet phldrT="[テキスト]" custT="1"/>
      <dgm:spPr/>
      <dgm:t>
        <a:bodyPr/>
        <a:lstStyle/>
        <a:p>
          <a:r>
            <a:rPr kumimoji="1" lang="ja-JP" altLang="en-US" sz="1100" b="1" dirty="0">
              <a:solidFill>
                <a:schemeClr val="tx1"/>
              </a:solidFill>
              <a:latin typeface="Meiryo UI" panose="020B0604030504040204" pitchFamily="50" charset="-128"/>
              <a:ea typeface="Meiryo UI" panose="020B0604030504040204" pitchFamily="50" charset="-128"/>
            </a:rPr>
            <a:t>面接場面でのアセスメント</a:t>
          </a:r>
        </a:p>
      </dgm:t>
    </dgm:pt>
    <dgm:pt modelId="{6B2B173C-203B-452F-888F-D26878BBE060}" type="parTrans" cxnId="{B3BFAD20-9EFB-4472-A0BF-F90F4474CA7D}">
      <dgm:prSet/>
      <dgm:spPr/>
      <dgm:t>
        <a:bodyPr/>
        <a:lstStyle/>
        <a:p>
          <a:endParaRPr kumimoji="1" lang="ja-JP" altLang="en-US" sz="1100" b="1">
            <a:solidFill>
              <a:schemeClr val="tx1"/>
            </a:solidFill>
            <a:latin typeface="Meiryo UI" panose="020B0604030504040204" pitchFamily="50" charset="-128"/>
            <a:ea typeface="Meiryo UI" panose="020B0604030504040204" pitchFamily="50" charset="-128"/>
          </a:endParaRPr>
        </a:p>
      </dgm:t>
    </dgm:pt>
    <dgm:pt modelId="{78B54D86-15EB-4FF2-8C67-FFC8EB99C795}" type="sibTrans" cxnId="{B3BFAD20-9EFB-4472-A0BF-F90F4474CA7D}">
      <dgm:prSet/>
      <dgm:spPr/>
      <dgm:t>
        <a:bodyPr/>
        <a:lstStyle/>
        <a:p>
          <a:endParaRPr kumimoji="1" lang="ja-JP" altLang="en-US" sz="1100" b="1">
            <a:solidFill>
              <a:schemeClr val="tx1"/>
            </a:solidFill>
            <a:latin typeface="Meiryo UI" panose="020B0604030504040204" pitchFamily="50" charset="-128"/>
            <a:ea typeface="Meiryo UI" panose="020B0604030504040204" pitchFamily="50" charset="-128"/>
          </a:endParaRPr>
        </a:p>
      </dgm:t>
    </dgm:pt>
    <dgm:pt modelId="{597D09D8-740D-4EB4-93BB-3FA51A18BF4F}">
      <dgm:prSet phldrT="[テキスト]" custT="1"/>
      <dgm:spPr/>
      <dgm:t>
        <a:bodyPr/>
        <a:lstStyle/>
        <a:p>
          <a:r>
            <a:rPr kumimoji="1" lang="ja-JP" altLang="en-US" sz="1100" b="1">
              <a:solidFill>
                <a:schemeClr val="tx1"/>
              </a:solidFill>
              <a:latin typeface="Meiryo UI" panose="020B0604030504040204" pitchFamily="50" charset="-128"/>
              <a:ea typeface="Meiryo UI" panose="020B0604030504040204" pitchFamily="50" charset="-128"/>
            </a:rPr>
            <a:t>評価とフィードバック</a:t>
          </a:r>
          <a:endParaRPr kumimoji="1" lang="ja-JP" altLang="en-US" sz="1100" b="1" dirty="0">
            <a:solidFill>
              <a:schemeClr val="tx1"/>
            </a:solidFill>
            <a:latin typeface="Meiryo UI" panose="020B0604030504040204" pitchFamily="50" charset="-128"/>
            <a:ea typeface="Meiryo UI" panose="020B0604030504040204" pitchFamily="50" charset="-128"/>
          </a:endParaRPr>
        </a:p>
      </dgm:t>
    </dgm:pt>
    <dgm:pt modelId="{A68BEC51-8CD4-4304-B72D-25FD13A26DF6}" type="parTrans" cxnId="{A26752A2-0772-49A6-9001-0148FB9A9616}">
      <dgm:prSet/>
      <dgm:spPr/>
      <dgm:t>
        <a:bodyPr/>
        <a:lstStyle/>
        <a:p>
          <a:endParaRPr kumimoji="1" lang="ja-JP" altLang="en-US" sz="1100" b="1">
            <a:solidFill>
              <a:schemeClr val="tx1"/>
            </a:solidFill>
            <a:latin typeface="Meiryo UI" panose="020B0604030504040204" pitchFamily="50" charset="-128"/>
            <a:ea typeface="Meiryo UI" panose="020B0604030504040204" pitchFamily="50" charset="-128"/>
          </a:endParaRPr>
        </a:p>
      </dgm:t>
    </dgm:pt>
    <dgm:pt modelId="{E43F0E82-C8D4-4ADC-A2DF-0745BD8604EC}" type="sibTrans" cxnId="{A26752A2-0772-49A6-9001-0148FB9A9616}">
      <dgm:prSet/>
      <dgm:spPr/>
      <dgm:t>
        <a:bodyPr/>
        <a:lstStyle/>
        <a:p>
          <a:endParaRPr kumimoji="1" lang="ja-JP" altLang="en-US" sz="1100" b="1">
            <a:solidFill>
              <a:schemeClr val="tx1"/>
            </a:solidFill>
            <a:latin typeface="Meiryo UI" panose="020B0604030504040204" pitchFamily="50" charset="-128"/>
            <a:ea typeface="Meiryo UI" panose="020B0604030504040204" pitchFamily="50" charset="-128"/>
          </a:endParaRPr>
        </a:p>
      </dgm:t>
    </dgm:pt>
    <dgm:pt modelId="{4E54E3F2-FCBD-4771-B7E8-7C6EE92E8B90}" type="pres">
      <dgm:prSet presAssocID="{BADB9B4F-A478-4104-9193-D6325AEDD32E}" presName="compositeShape" presStyleCnt="0">
        <dgm:presLayoutVars>
          <dgm:chMax val="7"/>
          <dgm:dir/>
          <dgm:resizeHandles val="exact"/>
        </dgm:presLayoutVars>
      </dgm:prSet>
      <dgm:spPr/>
    </dgm:pt>
    <dgm:pt modelId="{FEE82607-9AD1-40EE-BD7F-5AD2A317A5FD}" type="pres">
      <dgm:prSet presAssocID="{BADB9B4F-A478-4104-9193-D6325AEDD32E}" presName="wedge1" presStyleLbl="node1" presStyleIdx="0" presStyleCnt="5"/>
      <dgm:spPr/>
    </dgm:pt>
    <dgm:pt modelId="{34645AB8-3663-4D24-82DD-253E74F4ADCC}" type="pres">
      <dgm:prSet presAssocID="{BADB9B4F-A478-4104-9193-D6325AEDD32E}" presName="dummy1a" presStyleCnt="0"/>
      <dgm:spPr/>
    </dgm:pt>
    <dgm:pt modelId="{D6F8E93A-6390-4203-A652-5FA897456A10}" type="pres">
      <dgm:prSet presAssocID="{BADB9B4F-A478-4104-9193-D6325AEDD32E}" presName="dummy1b" presStyleCnt="0"/>
      <dgm:spPr/>
    </dgm:pt>
    <dgm:pt modelId="{B8B3020D-F41B-4520-99CC-7D49E7B3B7A8}" type="pres">
      <dgm:prSet presAssocID="{BADB9B4F-A478-4104-9193-D6325AEDD32E}" presName="wedge1Tx" presStyleLbl="node1" presStyleIdx="0" presStyleCnt="5">
        <dgm:presLayoutVars>
          <dgm:chMax val="0"/>
          <dgm:chPref val="0"/>
          <dgm:bulletEnabled val="1"/>
        </dgm:presLayoutVars>
      </dgm:prSet>
      <dgm:spPr/>
    </dgm:pt>
    <dgm:pt modelId="{E08B2E38-F48E-4193-895A-70DDA3A3DD07}" type="pres">
      <dgm:prSet presAssocID="{BADB9B4F-A478-4104-9193-D6325AEDD32E}" presName="wedge2" presStyleLbl="node1" presStyleIdx="1" presStyleCnt="5"/>
      <dgm:spPr/>
    </dgm:pt>
    <dgm:pt modelId="{FEE55F7F-22E3-4AB7-B97D-12B1B3A95CFA}" type="pres">
      <dgm:prSet presAssocID="{BADB9B4F-A478-4104-9193-D6325AEDD32E}" presName="dummy2a" presStyleCnt="0"/>
      <dgm:spPr/>
    </dgm:pt>
    <dgm:pt modelId="{71F4A4B3-563D-432A-97D2-584CF3809B8D}" type="pres">
      <dgm:prSet presAssocID="{BADB9B4F-A478-4104-9193-D6325AEDD32E}" presName="dummy2b" presStyleCnt="0"/>
      <dgm:spPr/>
    </dgm:pt>
    <dgm:pt modelId="{587EA4DA-DFE0-46D1-B27E-92DA250927D9}" type="pres">
      <dgm:prSet presAssocID="{BADB9B4F-A478-4104-9193-D6325AEDD32E}" presName="wedge2Tx" presStyleLbl="node1" presStyleIdx="1" presStyleCnt="5">
        <dgm:presLayoutVars>
          <dgm:chMax val="0"/>
          <dgm:chPref val="0"/>
          <dgm:bulletEnabled val="1"/>
        </dgm:presLayoutVars>
      </dgm:prSet>
      <dgm:spPr/>
    </dgm:pt>
    <dgm:pt modelId="{73585435-26B3-4C32-AA8C-F22A4A88F1E4}" type="pres">
      <dgm:prSet presAssocID="{BADB9B4F-A478-4104-9193-D6325AEDD32E}" presName="wedge3" presStyleLbl="node1" presStyleIdx="2" presStyleCnt="5"/>
      <dgm:spPr/>
    </dgm:pt>
    <dgm:pt modelId="{A16697A9-DEE4-4689-8B83-B9E4257C8CD1}" type="pres">
      <dgm:prSet presAssocID="{BADB9B4F-A478-4104-9193-D6325AEDD32E}" presName="dummy3a" presStyleCnt="0"/>
      <dgm:spPr/>
    </dgm:pt>
    <dgm:pt modelId="{8BDE3336-8B1B-4AFA-916C-80FFB7BB0D6E}" type="pres">
      <dgm:prSet presAssocID="{BADB9B4F-A478-4104-9193-D6325AEDD32E}" presName="dummy3b" presStyleCnt="0"/>
      <dgm:spPr/>
    </dgm:pt>
    <dgm:pt modelId="{8E72D04D-B833-40F8-9C60-63DE1B012526}" type="pres">
      <dgm:prSet presAssocID="{BADB9B4F-A478-4104-9193-D6325AEDD32E}" presName="wedge3Tx" presStyleLbl="node1" presStyleIdx="2" presStyleCnt="5">
        <dgm:presLayoutVars>
          <dgm:chMax val="0"/>
          <dgm:chPref val="0"/>
          <dgm:bulletEnabled val="1"/>
        </dgm:presLayoutVars>
      </dgm:prSet>
      <dgm:spPr/>
    </dgm:pt>
    <dgm:pt modelId="{459B6497-9A4F-45BE-A488-F59BB35E8BB3}" type="pres">
      <dgm:prSet presAssocID="{BADB9B4F-A478-4104-9193-D6325AEDD32E}" presName="wedge4" presStyleLbl="node1" presStyleIdx="3" presStyleCnt="5"/>
      <dgm:spPr/>
    </dgm:pt>
    <dgm:pt modelId="{EE7442A0-E3A8-4922-AE0E-1D91EA488B63}" type="pres">
      <dgm:prSet presAssocID="{BADB9B4F-A478-4104-9193-D6325AEDD32E}" presName="dummy4a" presStyleCnt="0"/>
      <dgm:spPr/>
    </dgm:pt>
    <dgm:pt modelId="{2D99551C-BE5E-4710-BBF9-D4ECE5CECAA7}" type="pres">
      <dgm:prSet presAssocID="{BADB9B4F-A478-4104-9193-D6325AEDD32E}" presName="dummy4b" presStyleCnt="0"/>
      <dgm:spPr/>
    </dgm:pt>
    <dgm:pt modelId="{EE3540C4-30CD-4AF9-9C2F-D0FBCA68C86D}" type="pres">
      <dgm:prSet presAssocID="{BADB9B4F-A478-4104-9193-D6325AEDD32E}" presName="wedge4Tx" presStyleLbl="node1" presStyleIdx="3" presStyleCnt="5">
        <dgm:presLayoutVars>
          <dgm:chMax val="0"/>
          <dgm:chPref val="0"/>
          <dgm:bulletEnabled val="1"/>
        </dgm:presLayoutVars>
      </dgm:prSet>
      <dgm:spPr/>
    </dgm:pt>
    <dgm:pt modelId="{00423B9C-8235-4FD9-A26E-CECAA0F6558B}" type="pres">
      <dgm:prSet presAssocID="{BADB9B4F-A478-4104-9193-D6325AEDD32E}" presName="wedge5" presStyleLbl="node1" presStyleIdx="4" presStyleCnt="5"/>
      <dgm:spPr/>
    </dgm:pt>
    <dgm:pt modelId="{3B9B6A47-418A-46F4-8DBB-863218CB4562}" type="pres">
      <dgm:prSet presAssocID="{BADB9B4F-A478-4104-9193-D6325AEDD32E}" presName="dummy5a" presStyleCnt="0"/>
      <dgm:spPr/>
    </dgm:pt>
    <dgm:pt modelId="{BA0027B5-EFB9-4900-A756-2F2B931B7D2A}" type="pres">
      <dgm:prSet presAssocID="{BADB9B4F-A478-4104-9193-D6325AEDD32E}" presName="dummy5b" presStyleCnt="0"/>
      <dgm:spPr/>
    </dgm:pt>
    <dgm:pt modelId="{F862CFA1-00FE-4D3C-9C35-BCAE6FFCFD93}" type="pres">
      <dgm:prSet presAssocID="{BADB9B4F-A478-4104-9193-D6325AEDD32E}" presName="wedge5Tx" presStyleLbl="node1" presStyleIdx="4" presStyleCnt="5">
        <dgm:presLayoutVars>
          <dgm:chMax val="0"/>
          <dgm:chPref val="0"/>
          <dgm:bulletEnabled val="1"/>
        </dgm:presLayoutVars>
      </dgm:prSet>
      <dgm:spPr/>
    </dgm:pt>
    <dgm:pt modelId="{56FDB476-9E42-423A-A8FA-67E17C7DD831}" type="pres">
      <dgm:prSet presAssocID="{D606A80F-D8CB-4CC2-B4BF-BCB1EED836B6}" presName="arrowWedge1" presStyleLbl="fgSibTrans2D1" presStyleIdx="0" presStyleCnt="5"/>
      <dgm:spPr/>
    </dgm:pt>
    <dgm:pt modelId="{36B00393-4F4C-49A5-AF71-A6EBD40976BB}" type="pres">
      <dgm:prSet presAssocID="{BEC6D93B-2BDF-4B25-A0AA-632A12210E6D}" presName="arrowWedge2" presStyleLbl="fgSibTrans2D1" presStyleIdx="1" presStyleCnt="5"/>
      <dgm:spPr/>
    </dgm:pt>
    <dgm:pt modelId="{D7114A05-337C-4B18-9A8C-606C17CE6EF3}" type="pres">
      <dgm:prSet presAssocID="{39C45958-92B1-47AC-8563-97522B79DD70}" presName="arrowWedge3" presStyleLbl="fgSibTrans2D1" presStyleIdx="2" presStyleCnt="5"/>
      <dgm:spPr/>
    </dgm:pt>
    <dgm:pt modelId="{4FA63F73-6735-41AC-8C77-7571C4EE04AF}" type="pres">
      <dgm:prSet presAssocID="{78B54D86-15EB-4FF2-8C67-FFC8EB99C795}" presName="arrowWedge4" presStyleLbl="fgSibTrans2D1" presStyleIdx="3" presStyleCnt="5"/>
      <dgm:spPr/>
    </dgm:pt>
    <dgm:pt modelId="{B4C07420-F1CA-4497-9EB9-BA226DAEF9AB}" type="pres">
      <dgm:prSet presAssocID="{E43F0E82-C8D4-4ADC-A2DF-0745BD8604EC}" presName="arrowWedge5" presStyleLbl="fgSibTrans2D1" presStyleIdx="4" presStyleCnt="5"/>
      <dgm:spPr/>
    </dgm:pt>
  </dgm:ptLst>
  <dgm:cxnLst>
    <dgm:cxn modelId="{B3BFAD20-9EFB-4472-A0BF-F90F4474CA7D}" srcId="{BADB9B4F-A478-4104-9193-D6325AEDD32E}" destId="{323675EB-E4A0-405E-A61C-54BA00AE3411}" srcOrd="3" destOrd="0" parTransId="{6B2B173C-203B-452F-888F-D26878BBE060}" sibTransId="{78B54D86-15EB-4FF2-8C67-FFC8EB99C795}"/>
    <dgm:cxn modelId="{2B4E3321-575A-4D86-850B-3DE532DC441E}" type="presOf" srcId="{C3E58EAD-49B0-41B4-81AF-3122631BA47A}" destId="{E08B2E38-F48E-4193-895A-70DDA3A3DD07}" srcOrd="0" destOrd="0" presId="urn:microsoft.com/office/officeart/2005/8/layout/cycle8"/>
    <dgm:cxn modelId="{0AD1AC30-9B8D-4784-8CF0-CE7A125CBFC1}" srcId="{BADB9B4F-A478-4104-9193-D6325AEDD32E}" destId="{97C6BF5D-C8C4-47CC-B528-F34ABC03BFC7}" srcOrd="2" destOrd="0" parTransId="{DA5F0444-3104-4D34-AE8C-8CE97D26BF4C}" sibTransId="{39C45958-92B1-47AC-8563-97522B79DD70}"/>
    <dgm:cxn modelId="{FDE33A34-BCED-49BF-84A4-34891265580D}" type="presOf" srcId="{323675EB-E4A0-405E-A61C-54BA00AE3411}" destId="{EE3540C4-30CD-4AF9-9C2F-D0FBCA68C86D}" srcOrd="1" destOrd="0" presId="urn:microsoft.com/office/officeart/2005/8/layout/cycle8"/>
    <dgm:cxn modelId="{EA034365-72D3-48F6-8EC3-50B2B26988F9}" type="presOf" srcId="{97C6BF5D-C8C4-47CC-B528-F34ABC03BFC7}" destId="{73585435-26B3-4C32-AA8C-F22A4A88F1E4}" srcOrd="0" destOrd="0" presId="urn:microsoft.com/office/officeart/2005/8/layout/cycle8"/>
    <dgm:cxn modelId="{4A3C386E-568C-4FCC-9271-AAEBB0749E9E}" type="presOf" srcId="{323675EB-E4A0-405E-A61C-54BA00AE3411}" destId="{459B6497-9A4F-45BE-A488-F59BB35E8BB3}" srcOrd="0" destOrd="0" presId="urn:microsoft.com/office/officeart/2005/8/layout/cycle8"/>
    <dgm:cxn modelId="{7C6EDD6F-B575-411B-9836-F6241B3E88E1}" type="presOf" srcId="{97C6BF5D-C8C4-47CC-B528-F34ABC03BFC7}" destId="{8E72D04D-B833-40F8-9C60-63DE1B012526}" srcOrd="1" destOrd="0" presId="urn:microsoft.com/office/officeart/2005/8/layout/cycle8"/>
    <dgm:cxn modelId="{B5981D55-C6E5-4B7B-B010-7475AD5DD169}" type="presOf" srcId="{B9B5B285-848B-4AEA-8E28-4ED9CBA7C501}" destId="{B8B3020D-F41B-4520-99CC-7D49E7B3B7A8}" srcOrd="1" destOrd="0" presId="urn:microsoft.com/office/officeart/2005/8/layout/cycle8"/>
    <dgm:cxn modelId="{C28DFC7A-35C1-42F8-95F3-659ACA5BA595}" type="presOf" srcId="{597D09D8-740D-4EB4-93BB-3FA51A18BF4F}" destId="{F862CFA1-00FE-4D3C-9C35-BCAE6FFCFD93}" srcOrd="1" destOrd="0" presId="urn:microsoft.com/office/officeart/2005/8/layout/cycle8"/>
    <dgm:cxn modelId="{F8134C81-8C89-44D3-8B6E-A1A3C88685E6}" type="presOf" srcId="{B9B5B285-848B-4AEA-8E28-4ED9CBA7C501}" destId="{FEE82607-9AD1-40EE-BD7F-5AD2A317A5FD}" srcOrd="0" destOrd="0" presId="urn:microsoft.com/office/officeart/2005/8/layout/cycle8"/>
    <dgm:cxn modelId="{0EA9268C-389A-4E03-92D0-6D06DCA31337}" type="presOf" srcId="{C3E58EAD-49B0-41B4-81AF-3122631BA47A}" destId="{587EA4DA-DFE0-46D1-B27E-92DA250927D9}" srcOrd="1" destOrd="0" presId="urn:microsoft.com/office/officeart/2005/8/layout/cycle8"/>
    <dgm:cxn modelId="{A26752A2-0772-49A6-9001-0148FB9A9616}" srcId="{BADB9B4F-A478-4104-9193-D6325AEDD32E}" destId="{597D09D8-740D-4EB4-93BB-3FA51A18BF4F}" srcOrd="4" destOrd="0" parTransId="{A68BEC51-8CD4-4304-B72D-25FD13A26DF6}" sibTransId="{E43F0E82-C8D4-4ADC-A2DF-0745BD8604EC}"/>
    <dgm:cxn modelId="{E27CA9B6-130C-4572-8B69-3774D37DE5B8}" srcId="{BADB9B4F-A478-4104-9193-D6325AEDD32E}" destId="{B9B5B285-848B-4AEA-8E28-4ED9CBA7C501}" srcOrd="0" destOrd="0" parTransId="{29C35519-1BEE-4B42-B76C-7244285A1EE2}" sibTransId="{D606A80F-D8CB-4CC2-B4BF-BCB1EED836B6}"/>
    <dgm:cxn modelId="{D6A30ED5-4DF1-4C94-86A4-19E6C3373877}" type="presOf" srcId="{597D09D8-740D-4EB4-93BB-3FA51A18BF4F}" destId="{00423B9C-8235-4FD9-A26E-CECAA0F6558B}" srcOrd="0" destOrd="0" presId="urn:microsoft.com/office/officeart/2005/8/layout/cycle8"/>
    <dgm:cxn modelId="{FDC404DC-2185-42D3-8FCA-1C0E87677E46}" srcId="{BADB9B4F-A478-4104-9193-D6325AEDD32E}" destId="{C3E58EAD-49B0-41B4-81AF-3122631BA47A}" srcOrd="1" destOrd="0" parTransId="{364A5372-DB62-4ADB-A9A1-D50203BF958D}" sibTransId="{BEC6D93B-2BDF-4B25-A0AA-632A12210E6D}"/>
    <dgm:cxn modelId="{F452ABE0-8CC2-4EB5-889A-FE9BFCC26CA5}" type="presOf" srcId="{BADB9B4F-A478-4104-9193-D6325AEDD32E}" destId="{4E54E3F2-FCBD-4771-B7E8-7C6EE92E8B90}" srcOrd="0" destOrd="0" presId="urn:microsoft.com/office/officeart/2005/8/layout/cycle8"/>
    <dgm:cxn modelId="{C955828C-3133-4414-9896-AB29183FE188}" type="presParOf" srcId="{4E54E3F2-FCBD-4771-B7E8-7C6EE92E8B90}" destId="{FEE82607-9AD1-40EE-BD7F-5AD2A317A5FD}" srcOrd="0" destOrd="0" presId="urn:microsoft.com/office/officeart/2005/8/layout/cycle8"/>
    <dgm:cxn modelId="{C6CB6389-E100-488F-B671-A2BDB18B096D}" type="presParOf" srcId="{4E54E3F2-FCBD-4771-B7E8-7C6EE92E8B90}" destId="{34645AB8-3663-4D24-82DD-253E74F4ADCC}" srcOrd="1" destOrd="0" presId="urn:microsoft.com/office/officeart/2005/8/layout/cycle8"/>
    <dgm:cxn modelId="{D410A049-F3F8-4D2C-901A-2F3FF2785AD5}" type="presParOf" srcId="{4E54E3F2-FCBD-4771-B7E8-7C6EE92E8B90}" destId="{D6F8E93A-6390-4203-A652-5FA897456A10}" srcOrd="2" destOrd="0" presId="urn:microsoft.com/office/officeart/2005/8/layout/cycle8"/>
    <dgm:cxn modelId="{8C4374A1-DEC1-401B-8436-1F8D92A01FC2}" type="presParOf" srcId="{4E54E3F2-FCBD-4771-B7E8-7C6EE92E8B90}" destId="{B8B3020D-F41B-4520-99CC-7D49E7B3B7A8}" srcOrd="3" destOrd="0" presId="urn:microsoft.com/office/officeart/2005/8/layout/cycle8"/>
    <dgm:cxn modelId="{E3D69B33-9EE9-4B50-A158-304C6678DE08}" type="presParOf" srcId="{4E54E3F2-FCBD-4771-B7E8-7C6EE92E8B90}" destId="{E08B2E38-F48E-4193-895A-70DDA3A3DD07}" srcOrd="4" destOrd="0" presId="urn:microsoft.com/office/officeart/2005/8/layout/cycle8"/>
    <dgm:cxn modelId="{1261C4D8-2A57-4984-BC1E-7F203A3805F3}" type="presParOf" srcId="{4E54E3F2-FCBD-4771-B7E8-7C6EE92E8B90}" destId="{FEE55F7F-22E3-4AB7-B97D-12B1B3A95CFA}" srcOrd="5" destOrd="0" presId="urn:microsoft.com/office/officeart/2005/8/layout/cycle8"/>
    <dgm:cxn modelId="{3BAB2E07-8A0A-4254-B782-17C9B0911D94}" type="presParOf" srcId="{4E54E3F2-FCBD-4771-B7E8-7C6EE92E8B90}" destId="{71F4A4B3-563D-432A-97D2-584CF3809B8D}" srcOrd="6" destOrd="0" presId="urn:microsoft.com/office/officeart/2005/8/layout/cycle8"/>
    <dgm:cxn modelId="{D2B09C65-7AA6-4CCA-BB85-FBA9EDF4534F}" type="presParOf" srcId="{4E54E3F2-FCBD-4771-B7E8-7C6EE92E8B90}" destId="{587EA4DA-DFE0-46D1-B27E-92DA250927D9}" srcOrd="7" destOrd="0" presId="urn:microsoft.com/office/officeart/2005/8/layout/cycle8"/>
    <dgm:cxn modelId="{6974CDEF-4DDE-489C-AA18-5D85C9ED6C36}" type="presParOf" srcId="{4E54E3F2-FCBD-4771-B7E8-7C6EE92E8B90}" destId="{73585435-26B3-4C32-AA8C-F22A4A88F1E4}" srcOrd="8" destOrd="0" presId="urn:microsoft.com/office/officeart/2005/8/layout/cycle8"/>
    <dgm:cxn modelId="{E982E94B-9CAC-4BD9-B626-365759B93815}" type="presParOf" srcId="{4E54E3F2-FCBD-4771-B7E8-7C6EE92E8B90}" destId="{A16697A9-DEE4-4689-8B83-B9E4257C8CD1}" srcOrd="9" destOrd="0" presId="urn:microsoft.com/office/officeart/2005/8/layout/cycle8"/>
    <dgm:cxn modelId="{6E6E78F4-34C7-486E-8E93-2FF7AB9B4A9D}" type="presParOf" srcId="{4E54E3F2-FCBD-4771-B7E8-7C6EE92E8B90}" destId="{8BDE3336-8B1B-4AFA-916C-80FFB7BB0D6E}" srcOrd="10" destOrd="0" presId="urn:microsoft.com/office/officeart/2005/8/layout/cycle8"/>
    <dgm:cxn modelId="{3974733E-2180-47E9-9C63-93C2B77D6D3A}" type="presParOf" srcId="{4E54E3F2-FCBD-4771-B7E8-7C6EE92E8B90}" destId="{8E72D04D-B833-40F8-9C60-63DE1B012526}" srcOrd="11" destOrd="0" presId="urn:microsoft.com/office/officeart/2005/8/layout/cycle8"/>
    <dgm:cxn modelId="{C985E1C3-4DB4-48CD-A25C-8EABAE04A2BE}" type="presParOf" srcId="{4E54E3F2-FCBD-4771-B7E8-7C6EE92E8B90}" destId="{459B6497-9A4F-45BE-A488-F59BB35E8BB3}" srcOrd="12" destOrd="0" presId="urn:microsoft.com/office/officeart/2005/8/layout/cycle8"/>
    <dgm:cxn modelId="{1F5DB044-D8C0-4B4B-8E72-32323B971ED8}" type="presParOf" srcId="{4E54E3F2-FCBD-4771-B7E8-7C6EE92E8B90}" destId="{EE7442A0-E3A8-4922-AE0E-1D91EA488B63}" srcOrd="13" destOrd="0" presId="urn:microsoft.com/office/officeart/2005/8/layout/cycle8"/>
    <dgm:cxn modelId="{084E9FC5-8C7C-4AFE-A1F8-791D2739EE06}" type="presParOf" srcId="{4E54E3F2-FCBD-4771-B7E8-7C6EE92E8B90}" destId="{2D99551C-BE5E-4710-BBF9-D4ECE5CECAA7}" srcOrd="14" destOrd="0" presId="urn:microsoft.com/office/officeart/2005/8/layout/cycle8"/>
    <dgm:cxn modelId="{CF209F21-3D3B-4BA4-9D24-6161EBE73FDE}" type="presParOf" srcId="{4E54E3F2-FCBD-4771-B7E8-7C6EE92E8B90}" destId="{EE3540C4-30CD-4AF9-9C2F-D0FBCA68C86D}" srcOrd="15" destOrd="0" presId="urn:microsoft.com/office/officeart/2005/8/layout/cycle8"/>
    <dgm:cxn modelId="{948222BA-B4F8-4D79-BD24-5107953CC27A}" type="presParOf" srcId="{4E54E3F2-FCBD-4771-B7E8-7C6EE92E8B90}" destId="{00423B9C-8235-4FD9-A26E-CECAA0F6558B}" srcOrd="16" destOrd="0" presId="urn:microsoft.com/office/officeart/2005/8/layout/cycle8"/>
    <dgm:cxn modelId="{BDDD7DD1-381D-4A11-9268-00B1370CC1CA}" type="presParOf" srcId="{4E54E3F2-FCBD-4771-B7E8-7C6EE92E8B90}" destId="{3B9B6A47-418A-46F4-8DBB-863218CB4562}" srcOrd="17" destOrd="0" presId="urn:microsoft.com/office/officeart/2005/8/layout/cycle8"/>
    <dgm:cxn modelId="{CE918686-D5A4-4F78-98D4-11301C66ED9B}" type="presParOf" srcId="{4E54E3F2-FCBD-4771-B7E8-7C6EE92E8B90}" destId="{BA0027B5-EFB9-4900-A756-2F2B931B7D2A}" srcOrd="18" destOrd="0" presId="urn:microsoft.com/office/officeart/2005/8/layout/cycle8"/>
    <dgm:cxn modelId="{B62E3CE6-C183-419F-AEBC-79CC54E896AD}" type="presParOf" srcId="{4E54E3F2-FCBD-4771-B7E8-7C6EE92E8B90}" destId="{F862CFA1-00FE-4D3C-9C35-BCAE6FFCFD93}" srcOrd="19" destOrd="0" presId="urn:microsoft.com/office/officeart/2005/8/layout/cycle8"/>
    <dgm:cxn modelId="{8BCA4CB1-F5FD-409A-8C83-5D684AA6E5F9}" type="presParOf" srcId="{4E54E3F2-FCBD-4771-B7E8-7C6EE92E8B90}" destId="{56FDB476-9E42-423A-A8FA-67E17C7DD831}" srcOrd="20" destOrd="0" presId="urn:microsoft.com/office/officeart/2005/8/layout/cycle8"/>
    <dgm:cxn modelId="{79AA6BA4-9940-4F29-9E18-EA69355D8CBF}" type="presParOf" srcId="{4E54E3F2-FCBD-4771-B7E8-7C6EE92E8B90}" destId="{36B00393-4F4C-49A5-AF71-A6EBD40976BB}" srcOrd="21" destOrd="0" presId="urn:microsoft.com/office/officeart/2005/8/layout/cycle8"/>
    <dgm:cxn modelId="{9D4FF758-ACE4-4769-9822-45F8DEB52C15}" type="presParOf" srcId="{4E54E3F2-FCBD-4771-B7E8-7C6EE92E8B90}" destId="{D7114A05-337C-4B18-9A8C-606C17CE6EF3}" srcOrd="22" destOrd="0" presId="urn:microsoft.com/office/officeart/2005/8/layout/cycle8"/>
    <dgm:cxn modelId="{33CE9ED4-1DE7-4E2E-8F0C-97DE46FBDC85}" type="presParOf" srcId="{4E54E3F2-FCBD-4771-B7E8-7C6EE92E8B90}" destId="{4FA63F73-6735-41AC-8C77-7571C4EE04AF}" srcOrd="23" destOrd="0" presId="urn:microsoft.com/office/officeart/2005/8/layout/cycle8"/>
    <dgm:cxn modelId="{86873067-B207-41D5-888F-4CDA2E7CA014}" type="presParOf" srcId="{4E54E3F2-FCBD-4771-B7E8-7C6EE92E8B90}" destId="{B4C07420-F1CA-4497-9EB9-BA226DAEF9AB}" srcOrd="24" destOrd="0" presId="urn:microsoft.com/office/officeart/2005/8/layout/cycle8"/>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E82607-9AD1-40EE-BD7F-5AD2A317A5FD}">
      <dsp:nvSpPr>
        <dsp:cNvPr id="0" name=""/>
        <dsp:cNvSpPr/>
      </dsp:nvSpPr>
      <dsp:spPr>
        <a:xfrm>
          <a:off x="547546" y="173574"/>
          <a:ext cx="2355459" cy="2355459"/>
        </a:xfrm>
        <a:prstGeom prst="pie">
          <a:avLst>
            <a:gd name="adj1" fmla="val 16200000"/>
            <a:gd name="adj2" fmla="val 20520000"/>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kumimoji="1" lang="ja-JP" altLang="en-US" sz="1100" b="1" kern="1200">
              <a:solidFill>
                <a:schemeClr val="tx1"/>
              </a:solidFill>
              <a:latin typeface="Meiryo UI" panose="020B0604030504040204" pitchFamily="50" charset="-128"/>
              <a:ea typeface="Meiryo UI" panose="020B0604030504040204" pitchFamily="50" charset="-128"/>
            </a:rPr>
            <a:t>職業的課題の整理</a:t>
          </a:r>
          <a:endParaRPr kumimoji="1" lang="ja-JP" altLang="en-US" sz="1100" b="1" kern="1200" dirty="0">
            <a:solidFill>
              <a:schemeClr val="tx1"/>
            </a:solidFill>
            <a:latin typeface="Meiryo UI" panose="020B0604030504040204" pitchFamily="50" charset="-128"/>
            <a:ea typeface="Meiryo UI" panose="020B0604030504040204" pitchFamily="50" charset="-128"/>
          </a:endParaRPr>
        </a:p>
      </dsp:txBody>
      <dsp:txXfrm>
        <a:off x="1776311" y="569516"/>
        <a:ext cx="757112" cy="504741"/>
      </dsp:txXfrm>
    </dsp:sp>
    <dsp:sp modelId="{E08B2E38-F48E-4193-895A-70DDA3A3DD07}">
      <dsp:nvSpPr>
        <dsp:cNvPr id="0" name=""/>
        <dsp:cNvSpPr/>
      </dsp:nvSpPr>
      <dsp:spPr>
        <a:xfrm>
          <a:off x="567736" y="236387"/>
          <a:ext cx="2355459" cy="2355459"/>
        </a:xfrm>
        <a:prstGeom prst="pie">
          <a:avLst>
            <a:gd name="adj1" fmla="val 20520000"/>
            <a:gd name="adj2" fmla="val 3240000"/>
          </a:avLst>
        </a:prstGeom>
        <a:gradFill rotWithShape="0">
          <a:gsLst>
            <a:gs pos="0">
              <a:schemeClr val="accent4">
                <a:hueOff val="-2067965"/>
                <a:satOff val="11611"/>
                <a:lumOff val="-539"/>
                <a:alphaOff val="0"/>
                <a:lumMod val="95000"/>
              </a:schemeClr>
            </a:gs>
            <a:gs pos="100000">
              <a:schemeClr val="accent4">
                <a:hueOff val="-2067965"/>
                <a:satOff val="11611"/>
                <a:lumOff val="-539"/>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kumimoji="1" lang="ja-JP" altLang="en-US" sz="1100" b="1" kern="1200">
              <a:solidFill>
                <a:schemeClr val="tx1"/>
              </a:solidFill>
              <a:latin typeface="Meiryo UI" panose="020B0604030504040204" pitchFamily="50" charset="-128"/>
              <a:ea typeface="Meiryo UI" panose="020B0604030504040204" pitchFamily="50" charset="-128"/>
            </a:rPr>
            <a:t>認知特性の整理</a:t>
          </a:r>
          <a:endParaRPr kumimoji="1" lang="ja-JP" altLang="en-US" sz="1100" b="1" kern="1200" dirty="0">
            <a:solidFill>
              <a:schemeClr val="tx1"/>
            </a:solidFill>
            <a:latin typeface="Meiryo UI" panose="020B0604030504040204" pitchFamily="50" charset="-128"/>
            <a:ea typeface="Meiryo UI" panose="020B0604030504040204" pitchFamily="50" charset="-128"/>
          </a:endParaRPr>
        </a:p>
      </dsp:txBody>
      <dsp:txXfrm>
        <a:off x="2084764" y="1312608"/>
        <a:ext cx="701029" cy="560823"/>
      </dsp:txXfrm>
    </dsp:sp>
    <dsp:sp modelId="{73585435-26B3-4C32-AA8C-F22A4A88F1E4}">
      <dsp:nvSpPr>
        <dsp:cNvPr id="0" name=""/>
        <dsp:cNvSpPr/>
      </dsp:nvSpPr>
      <dsp:spPr>
        <a:xfrm>
          <a:off x="514458" y="275084"/>
          <a:ext cx="2355459" cy="2355459"/>
        </a:xfrm>
        <a:prstGeom prst="pie">
          <a:avLst>
            <a:gd name="adj1" fmla="val 3240000"/>
            <a:gd name="adj2" fmla="val 7560000"/>
          </a:avLst>
        </a:prstGeom>
        <a:gradFill rotWithShape="0">
          <a:gsLst>
            <a:gs pos="0">
              <a:schemeClr val="accent4">
                <a:hueOff val="-4135930"/>
                <a:satOff val="23223"/>
                <a:lumOff val="-1078"/>
                <a:alphaOff val="0"/>
                <a:lumMod val="95000"/>
              </a:schemeClr>
            </a:gs>
            <a:gs pos="100000">
              <a:schemeClr val="accent4">
                <a:hueOff val="-4135930"/>
                <a:satOff val="23223"/>
                <a:lumOff val="-1078"/>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66725">
            <a:lnSpc>
              <a:spcPct val="90000"/>
            </a:lnSpc>
            <a:spcBef>
              <a:spcPct val="0"/>
            </a:spcBef>
            <a:spcAft>
              <a:spcPct val="35000"/>
            </a:spcAft>
            <a:buNone/>
          </a:pPr>
          <a:r>
            <a:rPr kumimoji="1" lang="ja-JP" altLang="en-US" sz="1050" b="1" kern="1200" dirty="0">
              <a:solidFill>
                <a:schemeClr val="tx1"/>
              </a:solidFill>
              <a:latin typeface="Meiryo UI" panose="020B0604030504040204" pitchFamily="50" charset="-128"/>
              <a:ea typeface="Meiryo UI" panose="020B0604030504040204" pitchFamily="50" charset="-128"/>
            </a:rPr>
            <a:t>作業遂行場面でのアセスメント</a:t>
          </a:r>
        </a:p>
      </dsp:txBody>
      <dsp:txXfrm>
        <a:off x="1355693" y="1929514"/>
        <a:ext cx="672988" cy="616906"/>
      </dsp:txXfrm>
    </dsp:sp>
    <dsp:sp modelId="{459B6497-9A4F-45BE-A488-F59BB35E8BB3}">
      <dsp:nvSpPr>
        <dsp:cNvPr id="0" name=""/>
        <dsp:cNvSpPr/>
      </dsp:nvSpPr>
      <dsp:spPr>
        <a:xfrm>
          <a:off x="461179" y="236387"/>
          <a:ext cx="2355459" cy="2355459"/>
        </a:xfrm>
        <a:prstGeom prst="pie">
          <a:avLst>
            <a:gd name="adj1" fmla="val 7560000"/>
            <a:gd name="adj2" fmla="val 11880000"/>
          </a:avLst>
        </a:prstGeom>
        <a:gradFill rotWithShape="0">
          <a:gsLst>
            <a:gs pos="0">
              <a:schemeClr val="accent4">
                <a:hueOff val="-6203895"/>
                <a:satOff val="34834"/>
                <a:lumOff val="-1617"/>
                <a:alphaOff val="0"/>
                <a:lumMod val="95000"/>
              </a:schemeClr>
            </a:gs>
            <a:gs pos="100000">
              <a:schemeClr val="accent4">
                <a:hueOff val="-6203895"/>
                <a:satOff val="34834"/>
                <a:lumOff val="-1617"/>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kumimoji="1" lang="ja-JP" altLang="en-US" sz="1100" b="1" kern="1200" dirty="0">
              <a:solidFill>
                <a:schemeClr val="tx1"/>
              </a:solidFill>
              <a:latin typeface="Meiryo UI" panose="020B0604030504040204" pitchFamily="50" charset="-128"/>
              <a:ea typeface="Meiryo UI" panose="020B0604030504040204" pitchFamily="50" charset="-128"/>
            </a:rPr>
            <a:t>面接場面でのアセスメント</a:t>
          </a:r>
        </a:p>
      </dsp:txBody>
      <dsp:txXfrm>
        <a:off x="598581" y="1312608"/>
        <a:ext cx="701029" cy="560823"/>
      </dsp:txXfrm>
    </dsp:sp>
    <dsp:sp modelId="{00423B9C-8235-4FD9-A26E-CECAA0F6558B}">
      <dsp:nvSpPr>
        <dsp:cNvPr id="0" name=""/>
        <dsp:cNvSpPr/>
      </dsp:nvSpPr>
      <dsp:spPr>
        <a:xfrm>
          <a:off x="481369" y="173574"/>
          <a:ext cx="2355459" cy="2355459"/>
        </a:xfrm>
        <a:prstGeom prst="pie">
          <a:avLst>
            <a:gd name="adj1" fmla="val 11880000"/>
            <a:gd name="adj2" fmla="val 16200000"/>
          </a:avLst>
        </a:prstGeom>
        <a:gradFill rotWithShape="0">
          <a:gsLst>
            <a:gs pos="0">
              <a:schemeClr val="accent4">
                <a:hueOff val="-8271860"/>
                <a:satOff val="46445"/>
                <a:lumOff val="-2156"/>
                <a:alphaOff val="0"/>
                <a:lumMod val="95000"/>
              </a:schemeClr>
            </a:gs>
            <a:gs pos="100000">
              <a:schemeClr val="accent4">
                <a:hueOff val="-8271860"/>
                <a:satOff val="46445"/>
                <a:lumOff val="-2156"/>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txBody>
        <a:bodyPr spcFirstLastPara="0" vert="horz" wrap="square" lIns="13970" tIns="13970" rIns="13970" bIns="13970" numCol="1" spcCol="1270" anchor="ctr" anchorCtr="0">
          <a:noAutofit/>
        </a:bodyPr>
        <a:lstStyle/>
        <a:p>
          <a:pPr marL="0" lvl="0" indent="0" algn="ctr" defTabSz="488950">
            <a:lnSpc>
              <a:spcPct val="90000"/>
            </a:lnSpc>
            <a:spcBef>
              <a:spcPct val="0"/>
            </a:spcBef>
            <a:spcAft>
              <a:spcPct val="35000"/>
            </a:spcAft>
            <a:buNone/>
          </a:pPr>
          <a:r>
            <a:rPr kumimoji="1" lang="ja-JP" altLang="en-US" sz="1100" b="1" kern="1200">
              <a:solidFill>
                <a:schemeClr val="tx1"/>
              </a:solidFill>
              <a:latin typeface="Meiryo UI" panose="020B0604030504040204" pitchFamily="50" charset="-128"/>
              <a:ea typeface="Meiryo UI" panose="020B0604030504040204" pitchFamily="50" charset="-128"/>
            </a:rPr>
            <a:t>評価とフィードバック</a:t>
          </a:r>
          <a:endParaRPr kumimoji="1" lang="ja-JP" altLang="en-US" sz="1100" b="1" kern="1200" dirty="0">
            <a:solidFill>
              <a:schemeClr val="tx1"/>
            </a:solidFill>
            <a:latin typeface="Meiryo UI" panose="020B0604030504040204" pitchFamily="50" charset="-128"/>
            <a:ea typeface="Meiryo UI" panose="020B0604030504040204" pitchFamily="50" charset="-128"/>
          </a:endParaRPr>
        </a:p>
      </dsp:txBody>
      <dsp:txXfrm>
        <a:off x="850952" y="569516"/>
        <a:ext cx="757112" cy="504741"/>
      </dsp:txXfrm>
    </dsp:sp>
    <dsp:sp modelId="{56FDB476-9E42-423A-A8FA-67E17C7DD831}">
      <dsp:nvSpPr>
        <dsp:cNvPr id="0" name=""/>
        <dsp:cNvSpPr/>
      </dsp:nvSpPr>
      <dsp:spPr>
        <a:xfrm>
          <a:off x="401621" y="27760"/>
          <a:ext cx="2647088" cy="2647088"/>
        </a:xfrm>
        <a:prstGeom prst="circularArrow">
          <a:avLst>
            <a:gd name="adj1" fmla="val 5085"/>
            <a:gd name="adj2" fmla="val 327528"/>
            <a:gd name="adj3" fmla="val 20192361"/>
            <a:gd name="adj4" fmla="val 16200324"/>
            <a:gd name="adj5" fmla="val 5932"/>
          </a:avLst>
        </a:prstGeom>
        <a:gradFill rotWithShape="0">
          <a:gsLst>
            <a:gs pos="0">
              <a:schemeClr val="accent4">
                <a:hueOff val="0"/>
                <a:satOff val="0"/>
                <a:lumOff val="0"/>
                <a:alphaOff val="0"/>
                <a:lumMod val="95000"/>
              </a:schemeClr>
            </a:gs>
            <a:gs pos="100000">
              <a:schemeClr val="accent4">
                <a:hueOff val="0"/>
                <a:satOff val="0"/>
                <a:lumOff val="0"/>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sp>
    <dsp:sp modelId="{36B00393-4F4C-49A5-AF71-A6EBD40976BB}">
      <dsp:nvSpPr>
        <dsp:cNvPr id="0" name=""/>
        <dsp:cNvSpPr/>
      </dsp:nvSpPr>
      <dsp:spPr>
        <a:xfrm>
          <a:off x="422084" y="90552"/>
          <a:ext cx="2647088" cy="2647088"/>
        </a:xfrm>
        <a:prstGeom prst="circularArrow">
          <a:avLst>
            <a:gd name="adj1" fmla="val 5085"/>
            <a:gd name="adj2" fmla="val 327528"/>
            <a:gd name="adj3" fmla="val 2912753"/>
            <a:gd name="adj4" fmla="val 20519953"/>
            <a:gd name="adj5" fmla="val 5932"/>
          </a:avLst>
        </a:prstGeom>
        <a:gradFill rotWithShape="0">
          <a:gsLst>
            <a:gs pos="0">
              <a:schemeClr val="accent4">
                <a:hueOff val="-2067965"/>
                <a:satOff val="11611"/>
                <a:lumOff val="-539"/>
                <a:alphaOff val="0"/>
                <a:lumMod val="95000"/>
              </a:schemeClr>
            </a:gs>
            <a:gs pos="100000">
              <a:schemeClr val="accent4">
                <a:hueOff val="-2067965"/>
                <a:satOff val="11611"/>
                <a:lumOff val="-539"/>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sp>
    <dsp:sp modelId="{D7114A05-337C-4B18-9A8C-606C17CE6EF3}">
      <dsp:nvSpPr>
        <dsp:cNvPr id="0" name=""/>
        <dsp:cNvSpPr/>
      </dsp:nvSpPr>
      <dsp:spPr>
        <a:xfrm>
          <a:off x="368643" y="129367"/>
          <a:ext cx="2647088" cy="2647088"/>
        </a:xfrm>
        <a:prstGeom prst="circularArrow">
          <a:avLst>
            <a:gd name="adj1" fmla="val 5085"/>
            <a:gd name="adj2" fmla="val 327528"/>
            <a:gd name="adj3" fmla="val 7232777"/>
            <a:gd name="adj4" fmla="val 3239695"/>
            <a:gd name="adj5" fmla="val 5932"/>
          </a:avLst>
        </a:prstGeom>
        <a:gradFill rotWithShape="0">
          <a:gsLst>
            <a:gs pos="0">
              <a:schemeClr val="accent4">
                <a:hueOff val="-4135930"/>
                <a:satOff val="23223"/>
                <a:lumOff val="-1078"/>
                <a:alphaOff val="0"/>
                <a:lumMod val="95000"/>
              </a:schemeClr>
            </a:gs>
            <a:gs pos="100000">
              <a:schemeClr val="accent4">
                <a:hueOff val="-4135930"/>
                <a:satOff val="23223"/>
                <a:lumOff val="-1078"/>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sp>
    <dsp:sp modelId="{4FA63F73-6735-41AC-8C77-7571C4EE04AF}">
      <dsp:nvSpPr>
        <dsp:cNvPr id="0" name=""/>
        <dsp:cNvSpPr/>
      </dsp:nvSpPr>
      <dsp:spPr>
        <a:xfrm>
          <a:off x="315202" y="90552"/>
          <a:ext cx="2647088" cy="2647088"/>
        </a:xfrm>
        <a:prstGeom prst="circularArrow">
          <a:avLst>
            <a:gd name="adj1" fmla="val 5085"/>
            <a:gd name="adj2" fmla="val 327528"/>
            <a:gd name="adj3" fmla="val 11552519"/>
            <a:gd name="adj4" fmla="val 7559718"/>
            <a:gd name="adj5" fmla="val 5932"/>
          </a:avLst>
        </a:prstGeom>
        <a:gradFill rotWithShape="0">
          <a:gsLst>
            <a:gs pos="0">
              <a:schemeClr val="accent4">
                <a:hueOff val="-6203895"/>
                <a:satOff val="34834"/>
                <a:lumOff val="-1617"/>
                <a:alphaOff val="0"/>
                <a:lumMod val="95000"/>
              </a:schemeClr>
            </a:gs>
            <a:gs pos="100000">
              <a:schemeClr val="accent4">
                <a:hueOff val="-6203895"/>
                <a:satOff val="34834"/>
                <a:lumOff val="-1617"/>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sp>
    <dsp:sp modelId="{B4C07420-F1CA-4497-9EB9-BA226DAEF9AB}">
      <dsp:nvSpPr>
        <dsp:cNvPr id="0" name=""/>
        <dsp:cNvSpPr/>
      </dsp:nvSpPr>
      <dsp:spPr>
        <a:xfrm>
          <a:off x="335666" y="27760"/>
          <a:ext cx="2647088" cy="2647088"/>
        </a:xfrm>
        <a:prstGeom prst="circularArrow">
          <a:avLst>
            <a:gd name="adj1" fmla="val 5085"/>
            <a:gd name="adj2" fmla="val 327528"/>
            <a:gd name="adj3" fmla="val 15872148"/>
            <a:gd name="adj4" fmla="val 11880111"/>
            <a:gd name="adj5" fmla="val 5932"/>
          </a:avLst>
        </a:prstGeom>
        <a:gradFill rotWithShape="0">
          <a:gsLst>
            <a:gs pos="0">
              <a:schemeClr val="accent4">
                <a:hueOff val="-8271860"/>
                <a:satOff val="46445"/>
                <a:lumOff val="-2156"/>
                <a:alphaOff val="0"/>
                <a:lumMod val="95000"/>
              </a:schemeClr>
            </a:gs>
            <a:gs pos="100000">
              <a:schemeClr val="accent4">
                <a:hueOff val="-8271860"/>
                <a:satOff val="46445"/>
                <a:lumOff val="-2156"/>
                <a:alphaOff val="0"/>
                <a:shade val="82000"/>
                <a:satMod val="125000"/>
                <a:lumMod val="74000"/>
              </a:schemeClr>
            </a:gs>
          </a:gsLst>
          <a:lin ang="5400000" scaled="0"/>
        </a:gradFill>
        <a:ln>
          <a:noFill/>
        </a:ln>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5659" cy="498056"/>
          </a:xfrm>
          <a:prstGeom prst="rect">
            <a:avLst/>
          </a:prstGeom>
        </p:spPr>
        <p:txBody>
          <a:bodyPr vert="horz" lIns="91438" tIns="45719" rIns="91438" bIns="4571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38" tIns="45719" rIns="91438" bIns="45719" rtlCol="0"/>
          <a:lstStyle>
            <a:lvl1pPr algn="r">
              <a:defRPr sz="1200"/>
            </a:lvl1pPr>
          </a:lstStyle>
          <a:p>
            <a:fld id="{E738B92F-DF9F-4772-8DF1-6CB61D2C5D9C}" type="datetimeFigureOut">
              <a:rPr kumimoji="1" lang="ja-JP" altLang="en-US" smtClean="0"/>
              <a:t>2018/9/22</a:t>
            </a:fld>
            <a:endParaRPr kumimoji="1" lang="ja-JP" altLang="en-US"/>
          </a:p>
        </p:txBody>
      </p:sp>
      <p:sp>
        <p:nvSpPr>
          <p:cNvPr id="4" name="スライド イメージ プレースホルダー 3"/>
          <p:cNvSpPr>
            <a:spLocks noGrp="1" noRot="1" noChangeAspect="1"/>
          </p:cNvSpPr>
          <p:nvPr>
            <p:ph type="sldImg" idx="2"/>
          </p:nvPr>
        </p:nvSpPr>
        <p:spPr>
          <a:xfrm>
            <a:off x="2143125" y="1241425"/>
            <a:ext cx="2511425" cy="3349625"/>
          </a:xfrm>
          <a:prstGeom prst="rect">
            <a:avLst/>
          </a:prstGeom>
          <a:noFill/>
          <a:ln w="12700">
            <a:solidFill>
              <a:prstClr val="black"/>
            </a:solidFill>
          </a:ln>
        </p:spPr>
        <p:txBody>
          <a:bodyPr vert="horz" lIns="91438" tIns="45719" rIns="91438" bIns="45719"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38" tIns="45719" rIns="91438" bIns="45719"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28584"/>
            <a:ext cx="2945659" cy="498055"/>
          </a:xfrm>
          <a:prstGeom prst="rect">
            <a:avLst/>
          </a:prstGeom>
        </p:spPr>
        <p:txBody>
          <a:bodyPr vert="horz" lIns="91438" tIns="45719" rIns="91438" bIns="4571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38" tIns="45719" rIns="91438" bIns="45719" rtlCol="0" anchor="b"/>
          <a:lstStyle>
            <a:lvl1pPr algn="r">
              <a:defRPr sz="1200"/>
            </a:lvl1pPr>
          </a:lstStyle>
          <a:p>
            <a:fld id="{030A4523-3E6F-409A-908C-2ACD8211C07A}" type="slidenum">
              <a:rPr kumimoji="1" lang="ja-JP" altLang="en-US" smtClean="0"/>
              <a:t>‹#›</a:t>
            </a:fld>
            <a:endParaRPr kumimoji="1" lang="ja-JP" altLang="en-US"/>
          </a:p>
        </p:txBody>
      </p:sp>
    </p:spTree>
    <p:extLst>
      <p:ext uri="{BB962C8B-B14F-4D97-AF65-F5344CB8AC3E}">
        <p14:creationId xmlns:p14="http://schemas.microsoft.com/office/powerpoint/2010/main" val="208119140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030A4523-3E6F-409A-908C-2ACD8211C07A}" type="slidenum">
              <a:rPr kumimoji="1" lang="ja-JP" altLang="en-US" smtClean="0"/>
              <a:t>1</a:t>
            </a:fld>
            <a:endParaRPr kumimoji="1" lang="ja-JP" altLang="en-US"/>
          </a:p>
        </p:txBody>
      </p:sp>
    </p:spTree>
    <p:extLst>
      <p:ext uri="{BB962C8B-B14F-4D97-AF65-F5344CB8AC3E}">
        <p14:creationId xmlns:p14="http://schemas.microsoft.com/office/powerpoint/2010/main" val="85092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30A4523-3E6F-409A-908C-2ACD8211C07A}" type="slidenum">
              <a:rPr kumimoji="1" lang="ja-JP" altLang="en-US" smtClean="0"/>
              <a:t>2</a:t>
            </a:fld>
            <a:endParaRPr kumimoji="1" lang="ja-JP" altLang="en-US"/>
          </a:p>
        </p:txBody>
      </p:sp>
    </p:spTree>
    <p:extLst>
      <p:ext uri="{BB962C8B-B14F-4D97-AF65-F5344CB8AC3E}">
        <p14:creationId xmlns:p14="http://schemas.microsoft.com/office/powerpoint/2010/main" val="3924813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5155893"/>
            <a:ext cx="6858000" cy="3988107"/>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6858000" cy="5155893"/>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105346" y="6736727"/>
            <a:ext cx="4227758" cy="117615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
        <p:nvSpPr>
          <p:cNvPr id="2" name="Title 1"/>
          <p:cNvSpPr>
            <a:spLocks noGrp="1"/>
          </p:cNvSpPr>
          <p:nvPr>
            <p:ph type="ctrTitle"/>
          </p:nvPr>
        </p:nvSpPr>
        <p:spPr>
          <a:xfrm>
            <a:off x="613186" y="4176388"/>
            <a:ext cx="5381513" cy="2390889"/>
          </a:xfrm>
          <a:effectLst/>
        </p:spPr>
        <p:txBody>
          <a:bodyPr>
            <a:noAutofit/>
          </a:bodyPr>
          <a:lstStyle>
            <a:lvl1pPr marL="640080" indent="-457200" algn="l">
              <a:defRPr sz="5400"/>
            </a:lvl1pPr>
          </a:lstStyle>
          <a:p>
            <a:r>
              <a:rPr lang="ja-JP" altLang="en-US"/>
              <a:t>マスター タイトルの書式設定</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1428750" y="975359"/>
            <a:ext cx="4800600" cy="463296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9" y="502023"/>
            <a:ext cx="1543050" cy="6984452"/>
          </a:xfrm>
          <a:effectLst/>
        </p:spPr>
        <p:txBody>
          <a:bodyPr vert="eaVert"/>
          <a:lstStyle>
            <a:lvl1pPr algn="l">
              <a:defRPr/>
            </a:lvl1p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2493085" y="975360"/>
            <a:ext cx="3621965" cy="652630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10" name="Content Placeholder 9"/>
          <p:cNvSpPr>
            <a:spLocks noGrp="1"/>
          </p:cNvSpPr>
          <p:nvPr>
            <p:ph sz="quarter" idx="13"/>
          </p:nvPr>
        </p:nvSpPr>
        <p:spPr>
          <a:xfrm>
            <a:off x="857250" y="975360"/>
            <a:ext cx="4800600" cy="46329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7" name="Rectangle 6"/>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524896" y="2896864"/>
            <a:ext cx="4475000" cy="3231128"/>
          </a:xfrm>
          <a:effectLst/>
        </p:spPr>
        <p:txBody>
          <a:bodyPr anchor="b"/>
          <a:lstStyle>
            <a:lvl1pPr algn="r">
              <a:defRPr sz="4600" b="1" cap="none" baseline="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516828" y="6143348"/>
            <a:ext cx="4477871" cy="1113947"/>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
        <p:nvSpPr>
          <p:cNvPr id="8" name="Title 7"/>
          <p:cNvSpPr>
            <a:spLocks noGrp="1"/>
          </p:cNvSpPr>
          <p:nvPr>
            <p:ph type="title"/>
          </p:nvPr>
        </p:nvSpPr>
        <p:spPr/>
        <p:txBody>
          <a:bodyPr/>
          <a:lstStyle/>
          <a:p>
            <a:r>
              <a:rPr lang="ja-JP" altLang="en-US"/>
              <a:t>マスター タイトルの書式設定</a:t>
            </a:r>
            <a:endParaRPr lang="en-US"/>
          </a:p>
        </p:txBody>
      </p:sp>
      <p:sp>
        <p:nvSpPr>
          <p:cNvPr id="9" name="Content Placeholder 8"/>
          <p:cNvSpPr>
            <a:spLocks noGrp="1"/>
          </p:cNvSpPr>
          <p:nvPr>
            <p:ph sz="quarter" idx="13"/>
          </p:nvPr>
        </p:nvSpPr>
        <p:spPr>
          <a:xfrm>
            <a:off x="857249" y="975359"/>
            <a:ext cx="2510028" cy="46329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11" name="Content Placeholder 10"/>
          <p:cNvSpPr>
            <a:spLocks noGrp="1"/>
          </p:cNvSpPr>
          <p:nvPr>
            <p:ph sz="quarter" idx="14"/>
          </p:nvPr>
        </p:nvSpPr>
        <p:spPr>
          <a:xfrm>
            <a:off x="3483864" y="975360"/>
            <a:ext cx="2510028" cy="46329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57250"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67335" y="1867103"/>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85477" y="975360"/>
            <a:ext cx="2510028" cy="853016"/>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ja-JP" altLang="en-US"/>
              <a:t>マスター テキストの書式設定</a:t>
            </a:r>
          </a:p>
        </p:txBody>
      </p:sp>
      <p:sp>
        <p:nvSpPr>
          <p:cNvPr id="6" name="Content Placeholder 5"/>
          <p:cNvSpPr>
            <a:spLocks noGrp="1"/>
          </p:cNvSpPr>
          <p:nvPr>
            <p:ph sz="quarter" idx="4"/>
          </p:nvPr>
        </p:nvSpPr>
        <p:spPr>
          <a:xfrm>
            <a:off x="3483769" y="1865376"/>
            <a:ext cx="2510028" cy="36576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322" y="2946401"/>
            <a:ext cx="2727064" cy="1677991"/>
          </a:xfrm>
          <a:effectLst/>
        </p:spPr>
        <p:txBody>
          <a:bodyPr anchor="b">
            <a:noAutofit/>
          </a:bodyPr>
          <a:lstStyle>
            <a:lvl1pPr marL="228600" indent="-228600" algn="l">
              <a:defRPr sz="2800" b="1">
                <a:effectLst/>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445137" y="975360"/>
            <a:ext cx="3012814" cy="6526307"/>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06824" y="4663736"/>
            <a:ext cx="2541495" cy="285269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Rectangle 7"/>
          <p:cNvSpPr/>
          <p:nvPr/>
        </p:nvSpPr>
        <p:spPr>
          <a:xfrm>
            <a:off x="0" y="5155893"/>
            <a:ext cx="6858000" cy="3988107"/>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6858000" cy="5155893"/>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353641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2133600"/>
            <a:ext cx="6858000" cy="68072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3356381" y="1524000"/>
            <a:ext cx="3086100" cy="4170408"/>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58415" y="1347315"/>
            <a:ext cx="2770586" cy="2884027"/>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E33B667-FCBF-4C01-BB04-56381EC2EE5B}" type="datetimeFigureOut">
              <a:rPr kumimoji="1" lang="ja-JP" altLang="en-US" smtClean="0"/>
              <a:t>2018/9/22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36CBD07-8BC6-47A0-B1DD-4AA9C9E89F05}" type="slidenum">
              <a:rPr kumimoji="1" lang="ja-JP" altLang="en-US" smtClean="0"/>
              <a:t>‹#›</a:t>
            </a:fld>
            <a:endParaRPr kumimoji="1" lang="ja-JP" altLang="en-US"/>
          </a:p>
        </p:txBody>
      </p:sp>
      <p:sp>
        <p:nvSpPr>
          <p:cNvPr id="2" name="Title 1"/>
          <p:cNvSpPr>
            <a:spLocks noGrp="1"/>
          </p:cNvSpPr>
          <p:nvPr>
            <p:ph type="title"/>
          </p:nvPr>
        </p:nvSpPr>
        <p:spPr>
          <a:xfrm>
            <a:off x="545451" y="5952561"/>
            <a:ext cx="4787654" cy="1524000"/>
          </a:xfrm>
        </p:spPr>
        <p:txBody>
          <a:bodyPr anchor="b">
            <a:noAutofit/>
          </a:bodyPr>
          <a:lstStyle>
            <a:lvl1pPr algn="l">
              <a:defRPr sz="4600" b="1"/>
            </a:lvl1pPr>
          </a:lstStyle>
          <a:p>
            <a:r>
              <a:rPr lang="ja-JP" altLang="en-US"/>
              <a:t>マスター タイトルの書式設定</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6807200"/>
            <a:ext cx="6858000" cy="23368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6858000" cy="68072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5024405"/>
            <a:ext cx="6858000" cy="3048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2133600"/>
            <a:ext cx="6858000" cy="68072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344967" y="5829557"/>
            <a:ext cx="4884383" cy="1524000"/>
          </a:xfrm>
          <a:prstGeom prst="rect">
            <a:avLst/>
          </a:prstGeom>
          <a:effectLst/>
        </p:spPr>
        <p:txBody>
          <a:bodyPr vert="horz" lIns="91440" tIns="45720" rIns="91440" bIns="45720" rtlCol="0" anchor="t" anchorCtr="0">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57250" y="976347"/>
            <a:ext cx="4800600" cy="463296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629150" y="8229601"/>
            <a:ext cx="1885950" cy="486833"/>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4E33B667-FCBF-4C01-BB04-56381EC2EE5B}" type="datetimeFigureOut">
              <a:rPr kumimoji="1" lang="ja-JP" altLang="en-US" smtClean="0"/>
              <a:t>2018/9/22</a:t>
            </a:fld>
            <a:endParaRPr kumimoji="1" lang="ja-JP" altLang="en-US"/>
          </a:p>
        </p:txBody>
      </p:sp>
      <p:sp>
        <p:nvSpPr>
          <p:cNvPr id="5" name="Footer Placeholder 4"/>
          <p:cNvSpPr>
            <a:spLocks noGrp="1"/>
          </p:cNvSpPr>
          <p:nvPr>
            <p:ph type="ftr" sz="quarter" idx="3"/>
          </p:nvPr>
        </p:nvSpPr>
        <p:spPr>
          <a:xfrm>
            <a:off x="342900" y="8229601"/>
            <a:ext cx="2514601" cy="486833"/>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kumimoji="1" lang="ja-JP" altLang="en-US"/>
          </a:p>
        </p:txBody>
      </p:sp>
      <p:sp>
        <p:nvSpPr>
          <p:cNvPr id="6" name="Slide Number Placeholder 5"/>
          <p:cNvSpPr>
            <a:spLocks noGrp="1"/>
          </p:cNvSpPr>
          <p:nvPr>
            <p:ph type="sldNum" sz="quarter" idx="4"/>
          </p:nvPr>
        </p:nvSpPr>
        <p:spPr>
          <a:xfrm>
            <a:off x="2857500" y="8229601"/>
            <a:ext cx="1371600" cy="486833"/>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36CBD07-8BC6-47A0-B1DD-4AA9C9E89F05}"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kumimoji="1"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jpeg"/><Relationship Id="rId7" Type="http://schemas.openxmlformats.org/officeDocument/2006/relationships/diagramColors" Target="../diagrams/colors1.xm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円/楕円 2"/>
          <p:cNvSpPr/>
          <p:nvPr/>
        </p:nvSpPr>
        <p:spPr>
          <a:xfrm rot="20895534">
            <a:off x="101203" y="2908268"/>
            <a:ext cx="4465924" cy="1752549"/>
          </a:xfrm>
          <a:prstGeom prst="ellipse">
            <a:avLst/>
          </a:prstGeom>
          <a:ln>
            <a:solidFill>
              <a:schemeClr val="bg2">
                <a:lumMod val="50000"/>
              </a:schemeClr>
            </a:solidFill>
          </a:ln>
        </p:spPr>
        <p:style>
          <a:lnRef idx="1">
            <a:schemeClr val="accent5"/>
          </a:lnRef>
          <a:fillRef idx="2">
            <a:schemeClr val="accent5"/>
          </a:fillRef>
          <a:effectRef idx="1">
            <a:schemeClr val="accent5"/>
          </a:effectRef>
          <a:fontRef idx="minor">
            <a:schemeClr val="dk1"/>
          </a:fontRef>
        </p:style>
        <p:txBody>
          <a:bodyPr rtlCol="0" anchor="ctr"/>
          <a:lstStyle/>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＜開催日＞</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基礎セミナー：平成</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15</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日（土）</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実践セミナー：平成</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年</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12</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月</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16</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日（日）</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＜会　場＞</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埼玉会館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3C</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会議室</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＜参加人数・参加費＞</a:t>
            </a: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基礎セミナー</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60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名　＠</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3,000</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円</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実践セミナー</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36</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名　＠</a:t>
            </a:r>
            <a:r>
              <a:rPr kumimoji="1" lang="en-US" altLang="ja-JP" sz="1200" b="1" dirty="0">
                <a:latin typeface="Meiryo UI" panose="020B0604030504040204" pitchFamily="50" charset="-128"/>
                <a:ea typeface="Meiryo UI" panose="020B0604030504040204" pitchFamily="50" charset="-128"/>
                <a:cs typeface="Meiryo UI" panose="020B0604030504040204" pitchFamily="50" charset="-128"/>
              </a:rPr>
              <a:t>5,000</a:t>
            </a:r>
            <a:r>
              <a:rPr kumimoji="1" lang="ja-JP" altLang="en-US" sz="1200" b="1" dirty="0">
                <a:latin typeface="Meiryo UI" panose="020B0604030504040204" pitchFamily="50" charset="-128"/>
                <a:ea typeface="Meiryo UI" panose="020B0604030504040204" pitchFamily="50" charset="-128"/>
                <a:cs typeface="Meiryo UI" panose="020B0604030504040204" pitchFamily="50" charset="-128"/>
              </a:rPr>
              <a:t>円</a:t>
            </a:r>
            <a:endParaRPr kumimoji="1"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511441" y="621996"/>
            <a:ext cx="5849678" cy="584775"/>
          </a:xfrm>
          <a:prstGeom prst="rect">
            <a:avLst/>
          </a:prstGeom>
          <a:noFill/>
        </p:spPr>
        <p:txBody>
          <a:bodyPr wrap="none" lIns="91440" tIns="45720" rIns="91440" bIns="45720">
            <a:spAutoFit/>
          </a:bodyPr>
          <a:lstStyle/>
          <a:p>
            <a:pPr algn="ctr"/>
            <a:r>
              <a:rPr lang="ja-JP" altLang="en-US" sz="3200" b="1" spc="-300" dirty="0">
                <a:ln w="10160">
                  <a:solidFill>
                    <a:schemeClr val="accent1"/>
                  </a:solidFill>
                  <a:prstDash val="solid"/>
                </a:ln>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発達障害就労支援</a:t>
            </a:r>
            <a:r>
              <a:rPr lang="ja-JP" altLang="en-US" sz="3200" b="1" cap="none" spc="-300" dirty="0">
                <a:ln w="10160">
                  <a:solidFill>
                    <a:schemeClr val="accent1"/>
                  </a:solidFill>
                  <a:prstDash val="solid"/>
                </a:ln>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セミナー</a:t>
            </a:r>
            <a:r>
              <a:rPr lang="en-US" altLang="ja-JP" sz="3200" b="1" cap="none" spc="-300" dirty="0">
                <a:ln w="10160">
                  <a:solidFill>
                    <a:schemeClr val="accent1"/>
                  </a:solidFill>
                  <a:prstDash val="solid"/>
                </a:ln>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in</a:t>
            </a:r>
            <a:r>
              <a:rPr lang="ja-JP" altLang="en-US" sz="3200" b="1" cap="none" spc="-300" dirty="0">
                <a:ln w="10160">
                  <a:solidFill>
                    <a:schemeClr val="accent1"/>
                  </a:solidFill>
                  <a:prstDash val="solid"/>
                </a:ln>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さいたま</a:t>
            </a:r>
          </a:p>
        </p:txBody>
      </p:sp>
      <p:sp>
        <p:nvSpPr>
          <p:cNvPr id="5" name="正方形/長方形 4"/>
          <p:cNvSpPr/>
          <p:nvPr/>
        </p:nvSpPr>
        <p:spPr>
          <a:xfrm>
            <a:off x="2152101" y="290175"/>
            <a:ext cx="4225836" cy="369332"/>
          </a:xfrm>
          <a:prstGeom prst="rect">
            <a:avLst/>
          </a:prstGeom>
          <a:noFill/>
        </p:spPr>
        <p:txBody>
          <a:bodyPr wrap="none" lIns="91440" tIns="45720" rIns="91440" bIns="45720">
            <a:spAutoFit/>
          </a:bodyPr>
          <a:lstStyle/>
          <a:p>
            <a:pPr algn="ctr"/>
            <a:r>
              <a:rPr lang="ja-JP" altLang="en-US" b="1" spc="-150" dirty="0">
                <a:ln w="10160">
                  <a:solidFill>
                    <a:schemeClr val="accent1"/>
                  </a:solidFill>
                  <a:prstDash val="solid"/>
                </a:ln>
                <a:solidFill>
                  <a:schemeClr val="bg2">
                    <a:lumMod val="25000"/>
                  </a:schemeClr>
                </a:solidFill>
                <a:latin typeface="Meiryo UI" panose="020B0604030504040204" pitchFamily="50" charset="-128"/>
                <a:ea typeface="Meiryo UI" panose="020B0604030504040204" pitchFamily="50" charset="-128"/>
                <a:cs typeface="Meiryo UI" panose="020B0604030504040204" pitchFamily="50" charset="-128"/>
              </a:rPr>
              <a:t>公益財団法人キリン福祉財団助成事業 </a:t>
            </a:r>
            <a:r>
              <a:rPr lang="en-US" altLang="ja-JP" b="1" spc="-150" dirty="0">
                <a:ln w="10160">
                  <a:solidFill>
                    <a:schemeClr val="accent1"/>
                  </a:solidFill>
                  <a:prstDash val="solid"/>
                </a:ln>
                <a:solidFill>
                  <a:schemeClr val="bg2">
                    <a:lumMod val="25000"/>
                  </a:schemeClr>
                </a:solidFill>
                <a:latin typeface="Meiryo UI" panose="020B0604030504040204" pitchFamily="50" charset="-128"/>
                <a:ea typeface="Meiryo UI" panose="020B0604030504040204" pitchFamily="50" charset="-128"/>
                <a:cs typeface="Meiryo UI" panose="020B0604030504040204" pitchFamily="50" charset="-128"/>
              </a:rPr>
              <a:t>2018</a:t>
            </a:r>
            <a:endParaRPr lang="ja-JP" altLang="en-US" b="1" cap="none" spc="-150" dirty="0">
              <a:ln w="10160">
                <a:solidFill>
                  <a:schemeClr val="accent1"/>
                </a:solidFill>
                <a:prstDash val="solid"/>
              </a:ln>
              <a:solidFill>
                <a:schemeClr val="bg2">
                  <a:lumMod val="2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219698" y="1609864"/>
            <a:ext cx="6468438" cy="276999"/>
          </a:xfrm>
          <a:prstGeom prst="rect">
            <a:avLst/>
          </a:prstGeom>
        </p:spPr>
        <p:txBody>
          <a:bodyPr wrap="square">
            <a:spAutoFit/>
          </a:bodyPr>
          <a:lstStyle/>
          <a:p>
            <a:r>
              <a:rPr lang="ja-JP" altLang="en-US" sz="1200" b="1" dirty="0">
                <a:latin typeface="Comic Sans MS" panose="030F0702030302020204" pitchFamily="66" charset="0"/>
                <a:ea typeface="Meiryo UI" panose="020B0604030504040204" pitchFamily="50" charset="-128"/>
                <a:cs typeface="Meiryo UI" panose="020B0604030504040204" pitchFamily="50" charset="-128"/>
              </a:rPr>
              <a:t>　</a:t>
            </a:r>
            <a:endParaRPr lang="ja-JP" altLang="ja-JP" sz="1200" b="1" dirty="0">
              <a:latin typeface="Comic Sans MS" panose="030F0702030302020204" pitchFamily="66" charset="0"/>
              <a:ea typeface="Meiryo UI" panose="020B0604030504040204" pitchFamily="50" charset="-128"/>
              <a:cs typeface="Meiryo UI" panose="020B0604030504040204" pitchFamily="50" charset="-128"/>
            </a:endParaRPr>
          </a:p>
        </p:txBody>
      </p:sp>
      <p:sp>
        <p:nvSpPr>
          <p:cNvPr id="8" name="正方形/長方形 7"/>
          <p:cNvSpPr/>
          <p:nvPr/>
        </p:nvSpPr>
        <p:spPr>
          <a:xfrm>
            <a:off x="573644" y="7668344"/>
            <a:ext cx="5949157" cy="1323439"/>
          </a:xfrm>
          <a:prstGeom prst="rect">
            <a:avLst/>
          </a:prstGeom>
          <a:noFill/>
        </p:spPr>
        <p:txBody>
          <a:bodyPr wrap="square" lIns="91440" tIns="45720" rIns="91440" bIns="45720">
            <a:spAutoFit/>
          </a:bodyPr>
          <a:lstStyle/>
          <a:p>
            <a:r>
              <a:rPr lang="ja-JP" altLang="en-US" sz="2000" b="1" dirty="0">
                <a:ln w="10160">
                  <a:noFill/>
                  <a:prstDash val="solid"/>
                </a:ln>
                <a:latin typeface="Meiryo UI" panose="020B0604030504040204" pitchFamily="50" charset="-128"/>
                <a:ea typeface="Meiryo UI" panose="020B0604030504040204" pitchFamily="50" charset="-128"/>
                <a:cs typeface="Meiryo UI" panose="020B0604030504040204" pitchFamily="50" charset="-128"/>
              </a:rPr>
              <a:t>（主催）埼玉県</a:t>
            </a:r>
            <a:r>
              <a:rPr lang="ja-JP" altLang="en-US" sz="2000" b="1" dirty="0" err="1">
                <a:ln w="10160">
                  <a:noFill/>
                  <a:prstDash val="solid"/>
                </a:ln>
                <a:latin typeface="Meiryo UI" panose="020B0604030504040204" pitchFamily="50" charset="-128"/>
                <a:ea typeface="Meiryo UI" panose="020B0604030504040204" pitchFamily="50" charset="-128"/>
                <a:cs typeface="Meiryo UI" panose="020B0604030504040204" pitchFamily="50" charset="-128"/>
              </a:rPr>
              <a:t>障がい</a:t>
            </a:r>
            <a:r>
              <a:rPr lang="ja-JP" altLang="en-US" sz="2000" b="1" dirty="0">
                <a:ln w="10160">
                  <a:noFill/>
                  <a:prstDash val="solid"/>
                </a:ln>
                <a:latin typeface="Meiryo UI" panose="020B0604030504040204" pitchFamily="50" charset="-128"/>
                <a:ea typeface="Meiryo UI" panose="020B0604030504040204" pitchFamily="50" charset="-128"/>
                <a:cs typeface="Meiryo UI" panose="020B0604030504040204" pitchFamily="50" charset="-128"/>
              </a:rPr>
              <a:t>者就労支援ネットワーク</a:t>
            </a:r>
            <a:endParaRPr lang="en-US" altLang="ja-JP" sz="2000" b="1" spc="-300" dirty="0">
              <a:ln w="10160">
                <a:noFill/>
                <a:prstDash val="solid"/>
              </a:ln>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dirty="0">
                <a:ln w="10160">
                  <a:noFill/>
                  <a:prstDash val="solid"/>
                </a:ln>
                <a:latin typeface="Meiryo UI" panose="020B0604030504040204" pitchFamily="50" charset="-128"/>
                <a:ea typeface="Meiryo UI" panose="020B0604030504040204" pitchFamily="50" charset="-128"/>
                <a:cs typeface="Meiryo UI" panose="020B0604030504040204" pitchFamily="50" charset="-128"/>
              </a:rPr>
              <a:t>（共催）</a:t>
            </a:r>
            <a:r>
              <a:rPr lang="en-US" altLang="ja-JP" sz="2000" b="1" dirty="0">
                <a:ln w="10160">
                  <a:noFill/>
                  <a:prstDash val="solid"/>
                </a:ln>
                <a:latin typeface="Meiryo UI" panose="020B0604030504040204" pitchFamily="50" charset="-128"/>
                <a:ea typeface="Meiryo UI" panose="020B0604030504040204" pitchFamily="50" charset="-128"/>
                <a:cs typeface="Meiryo UI" panose="020B0604030504040204" pitchFamily="50" charset="-128"/>
              </a:rPr>
              <a:t>NPO</a:t>
            </a:r>
            <a:r>
              <a:rPr lang="ja-JP" altLang="en-US" sz="2000" b="1" dirty="0">
                <a:ln w="10160">
                  <a:noFill/>
                  <a:prstDash val="solid"/>
                </a:ln>
                <a:latin typeface="Meiryo UI" panose="020B0604030504040204" pitchFamily="50" charset="-128"/>
                <a:ea typeface="Meiryo UI" panose="020B0604030504040204" pitchFamily="50" charset="-128"/>
                <a:cs typeface="Meiryo UI" panose="020B0604030504040204" pitchFamily="50" charset="-128"/>
              </a:rPr>
              <a:t>法人ジョブコーチ・ネットワーク</a:t>
            </a:r>
            <a:endParaRPr lang="en-US" altLang="ja-JP" sz="2000" b="1" dirty="0">
              <a:ln w="10160">
                <a:noFill/>
                <a:prstDash val="solid"/>
              </a:ln>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spc="-150" dirty="0">
                <a:ln w="10160">
                  <a:noFill/>
                  <a:prstDash val="solid"/>
                </a:ln>
                <a:latin typeface="Meiryo UI" panose="020B0604030504040204" pitchFamily="50" charset="-128"/>
                <a:ea typeface="Meiryo UI" panose="020B0604030504040204" pitchFamily="50" charset="-128"/>
                <a:cs typeface="Meiryo UI" panose="020B0604030504040204" pitchFamily="50" charset="-128"/>
              </a:rPr>
              <a:t>　　　　　　 </a:t>
            </a:r>
            <a:r>
              <a:rPr lang="en-US" altLang="ja-JP" sz="2000" b="1" dirty="0">
                <a:ln w="10160">
                  <a:noFill/>
                  <a:prstDash val="solid"/>
                </a:ln>
                <a:latin typeface="Meiryo UI" panose="020B0604030504040204" pitchFamily="50" charset="-128"/>
                <a:ea typeface="Meiryo UI" panose="020B0604030504040204" pitchFamily="50" charset="-128"/>
                <a:cs typeface="Meiryo UI" panose="020B0604030504040204" pitchFamily="50" charset="-128"/>
              </a:rPr>
              <a:t>NPO</a:t>
            </a:r>
            <a:r>
              <a:rPr lang="ja-JP" altLang="en-US" sz="2000" b="1" dirty="0">
                <a:ln w="10160">
                  <a:noFill/>
                  <a:prstDash val="solid"/>
                </a:ln>
                <a:latin typeface="Meiryo UI" panose="020B0604030504040204" pitchFamily="50" charset="-128"/>
                <a:ea typeface="Meiryo UI" panose="020B0604030504040204" pitchFamily="50" charset="-128"/>
                <a:cs typeface="Meiryo UI" panose="020B0604030504040204" pitchFamily="50" charset="-128"/>
              </a:rPr>
              <a:t>法人東松山障害者就労支援センター</a:t>
            </a:r>
            <a:endParaRPr lang="en-US" altLang="ja-JP" sz="2000" b="1" dirty="0">
              <a:ln w="10160">
                <a:noFill/>
                <a:prstDash val="solid"/>
              </a:ln>
              <a:latin typeface="Meiryo UI" panose="020B0604030504040204" pitchFamily="50" charset="-128"/>
              <a:ea typeface="Meiryo UI" panose="020B0604030504040204" pitchFamily="50" charset="-128"/>
              <a:cs typeface="Meiryo UI" panose="020B0604030504040204" pitchFamily="50" charset="-128"/>
            </a:endParaRPr>
          </a:p>
          <a:p>
            <a:r>
              <a:rPr lang="ja-JP" altLang="en-US" sz="2000" b="1" cap="none" spc="0" dirty="0">
                <a:ln w="10160">
                  <a:noFill/>
                  <a:prstDash val="solid"/>
                </a:ln>
                <a:latin typeface="Meiryo UI" panose="020B0604030504040204" pitchFamily="50" charset="-128"/>
                <a:ea typeface="Meiryo UI" panose="020B0604030504040204" pitchFamily="50" charset="-128"/>
                <a:cs typeface="Meiryo UI" panose="020B0604030504040204" pitchFamily="50" charset="-128"/>
              </a:rPr>
              <a:t>（後援）</a:t>
            </a:r>
            <a:r>
              <a:rPr lang="ja-JP" altLang="en-US" sz="2000" b="1" dirty="0">
                <a:ln w="10160">
                  <a:noFill/>
                  <a:prstDash val="solid"/>
                </a:ln>
                <a:latin typeface="Meiryo UI" panose="020B0604030504040204" pitchFamily="50" charset="-128"/>
                <a:ea typeface="Meiryo UI" panose="020B0604030504040204" pitchFamily="50" charset="-128"/>
                <a:cs typeface="Meiryo UI" panose="020B0604030504040204" pitchFamily="50" charset="-128"/>
              </a:rPr>
              <a:t>公益財団法人キリン福祉財団</a:t>
            </a:r>
            <a:endParaRPr lang="en-US" altLang="ja-JP" sz="2000" b="1" cap="none" spc="0" dirty="0">
              <a:ln w="10160">
                <a:noFill/>
                <a:prstDash val="solid"/>
              </a:ln>
              <a:latin typeface="Meiryo UI" panose="020B0604030504040204" pitchFamily="50" charset="-128"/>
              <a:ea typeface="Meiryo UI" panose="020B0604030504040204" pitchFamily="50" charset="-128"/>
              <a:cs typeface="Meiryo UI" panose="020B0604030504040204" pitchFamily="50" charset="-128"/>
            </a:endParaRPr>
          </a:p>
        </p:txBody>
      </p:sp>
      <p:pic>
        <p:nvPicPr>
          <p:cNvPr id="9" name="図 8">
            <a:extLst>
              <a:ext uri="{FF2B5EF4-FFF2-40B4-BE49-F238E27FC236}">
                <a16:creationId xmlns:a16="http://schemas.microsoft.com/office/drawing/2014/main" id="{CF60E2D8-1580-46A4-A054-DBBAD2314F4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68347" y="2899206"/>
            <a:ext cx="1944701" cy="1296144"/>
          </a:xfrm>
          <a:prstGeom prst="rect">
            <a:avLst/>
          </a:prstGeom>
        </p:spPr>
      </p:pic>
      <p:cxnSp>
        <p:nvCxnSpPr>
          <p:cNvPr id="12" name="直線コネクタ 11">
            <a:extLst>
              <a:ext uri="{FF2B5EF4-FFF2-40B4-BE49-F238E27FC236}">
                <a16:creationId xmlns:a16="http://schemas.microsoft.com/office/drawing/2014/main" id="{CD2076B6-4E15-403C-8722-E6EAC46D464A}"/>
              </a:ext>
            </a:extLst>
          </p:cNvPr>
          <p:cNvCxnSpPr>
            <a:cxnSpLocks/>
          </p:cNvCxnSpPr>
          <p:nvPr/>
        </p:nvCxnSpPr>
        <p:spPr>
          <a:xfrm>
            <a:off x="339936" y="251520"/>
            <a:ext cx="6192688" cy="0"/>
          </a:xfrm>
          <a:prstGeom prst="line">
            <a:avLst/>
          </a:prstGeom>
        </p:spPr>
        <p:style>
          <a:lnRef idx="3">
            <a:schemeClr val="accent1"/>
          </a:lnRef>
          <a:fillRef idx="0">
            <a:schemeClr val="accent1"/>
          </a:fillRef>
          <a:effectRef idx="2">
            <a:schemeClr val="accent1"/>
          </a:effectRef>
          <a:fontRef idx="minor">
            <a:schemeClr val="tx1"/>
          </a:fontRef>
        </p:style>
      </p:cxnSp>
      <p:cxnSp>
        <p:nvCxnSpPr>
          <p:cNvPr id="14" name="直線コネクタ 13">
            <a:extLst>
              <a:ext uri="{FF2B5EF4-FFF2-40B4-BE49-F238E27FC236}">
                <a16:creationId xmlns:a16="http://schemas.microsoft.com/office/drawing/2014/main" id="{6A57505C-A85A-4323-BB3F-AFD48465C238}"/>
              </a:ext>
            </a:extLst>
          </p:cNvPr>
          <p:cNvCxnSpPr>
            <a:cxnSpLocks/>
          </p:cNvCxnSpPr>
          <p:nvPr/>
        </p:nvCxnSpPr>
        <p:spPr>
          <a:xfrm>
            <a:off x="357572" y="1174449"/>
            <a:ext cx="6192688" cy="0"/>
          </a:xfrm>
          <a:prstGeom prst="line">
            <a:avLst/>
          </a:prstGeom>
        </p:spPr>
        <p:style>
          <a:lnRef idx="3">
            <a:schemeClr val="accent1"/>
          </a:lnRef>
          <a:fillRef idx="0">
            <a:schemeClr val="accent1"/>
          </a:fillRef>
          <a:effectRef idx="2">
            <a:schemeClr val="accent1"/>
          </a:effectRef>
          <a:fontRef idx="minor">
            <a:schemeClr val="tx1"/>
          </a:fontRef>
        </p:style>
      </p:cxnSp>
      <p:sp>
        <p:nvSpPr>
          <p:cNvPr id="13" name="正方形/長方形 12">
            <a:extLst>
              <a:ext uri="{FF2B5EF4-FFF2-40B4-BE49-F238E27FC236}">
                <a16:creationId xmlns:a16="http://schemas.microsoft.com/office/drawing/2014/main" id="{D3FEF576-7BB3-4191-9600-A33BE19F1504}"/>
              </a:ext>
            </a:extLst>
          </p:cNvPr>
          <p:cNvSpPr/>
          <p:nvPr/>
        </p:nvSpPr>
        <p:spPr>
          <a:xfrm>
            <a:off x="365195" y="237606"/>
            <a:ext cx="1345753" cy="461665"/>
          </a:xfrm>
          <a:prstGeom prst="rect">
            <a:avLst/>
          </a:prstGeom>
          <a:noFill/>
        </p:spPr>
        <p:txBody>
          <a:bodyPr wrap="none" lIns="91440" tIns="45720" rIns="91440" bIns="45720">
            <a:spAutoFit/>
          </a:bodyPr>
          <a:lstStyle/>
          <a:p>
            <a:pPr algn="ctr"/>
            <a:r>
              <a:rPr lang="en-US" altLang="ja-JP" sz="2400" b="1" cap="none" spc="0" dirty="0">
                <a:ln w="10160">
                  <a:solidFill>
                    <a:schemeClr val="accent1"/>
                  </a:solidFill>
                  <a:prstDash val="solid"/>
                </a:ln>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rPr>
              <a:t>JC-NET</a:t>
            </a:r>
            <a:endParaRPr lang="ja-JP" altLang="en-US" sz="2400" b="1" cap="none" spc="0" dirty="0">
              <a:ln w="10160">
                <a:solidFill>
                  <a:schemeClr val="accent1"/>
                </a:solidFill>
                <a:prstDash val="solid"/>
              </a:ln>
              <a:solidFill>
                <a:schemeClr val="accent5">
                  <a:lumMod val="75000"/>
                </a:schemeClr>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正方形/長方形 5">
            <a:extLst>
              <a:ext uri="{FF2B5EF4-FFF2-40B4-BE49-F238E27FC236}">
                <a16:creationId xmlns:a16="http://schemas.microsoft.com/office/drawing/2014/main" id="{3B54A47A-680A-41B1-BA29-C95B7C922906}"/>
              </a:ext>
            </a:extLst>
          </p:cNvPr>
          <p:cNvSpPr/>
          <p:nvPr/>
        </p:nvSpPr>
        <p:spPr>
          <a:xfrm>
            <a:off x="225006" y="1207178"/>
            <a:ext cx="6468438" cy="1615827"/>
          </a:xfrm>
          <a:prstGeom prst="rect">
            <a:avLst/>
          </a:prstGeom>
        </p:spPr>
        <p:txBody>
          <a:bodyPr wrap="square">
            <a:spAutoFit/>
          </a:bodyPr>
          <a:lstStyle/>
          <a:p>
            <a:r>
              <a:rPr lang="ja-JP" altLang="en-US" sz="1100" b="1" dirty="0">
                <a:latin typeface="Meiryo UI" panose="020B0604030504040204" pitchFamily="50" charset="-128"/>
                <a:ea typeface="Meiryo UI" panose="020B0604030504040204" pitchFamily="50" charset="-128"/>
              </a:rPr>
              <a:t>　公益財団法人キリン福祉財団助成・</a:t>
            </a:r>
            <a:r>
              <a:rPr lang="en-US" altLang="ja-JP" sz="1100" b="1" dirty="0">
                <a:latin typeface="Meiryo UI" panose="020B0604030504040204" pitchFamily="50" charset="-128"/>
                <a:ea typeface="Meiryo UI" panose="020B0604030504040204" pitchFamily="50" charset="-128"/>
              </a:rPr>
              <a:t>NPO</a:t>
            </a:r>
            <a:r>
              <a:rPr lang="ja-JP" altLang="en-US" sz="1100" b="1" dirty="0">
                <a:latin typeface="Meiryo UI" panose="020B0604030504040204" pitchFamily="50" charset="-128"/>
                <a:ea typeface="Meiryo UI" panose="020B0604030504040204" pitchFamily="50" charset="-128"/>
              </a:rPr>
              <a:t>法人ジョブコーチ・ネットワーク企画の「発達障害者の就労支援技術」を学ぶ研修が、今年度も開催の運びとなりました。 </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本セミナーでは、実践型の演習を中心にプログラムを構成しており、発達障害者等への就労支援において、必要不可欠といわれる「認知特性の理解」や「就労アセスメントスキル向上」のポイントが分かりやすく学べます。また、今年度の開催はプログラム内容を一新しての提供となります。</a:t>
            </a:r>
            <a:endParaRPr lang="en-US" altLang="ja-JP" sz="1100" b="1" dirty="0">
              <a:latin typeface="Meiryo UI" panose="020B0604030504040204" pitchFamily="50" charset="-128"/>
              <a:ea typeface="Meiryo UI" panose="020B0604030504040204" pitchFamily="50" charset="-128"/>
            </a:endParaRPr>
          </a:p>
          <a:p>
            <a:r>
              <a:rPr lang="ja-JP" altLang="en-US" sz="1100" b="1" dirty="0">
                <a:latin typeface="Meiryo UI" panose="020B0604030504040204" pitchFamily="50" charset="-128"/>
                <a:ea typeface="Meiryo UI" panose="020B0604030504040204" pitchFamily="50" charset="-128"/>
              </a:rPr>
              <a:t>　障害者就業・生活支援センター、市町村就労支援センター等の就労支援機関職員の方 はもちろんですが、就労移行支援事業所、就労継続支援事業所など、いわゆる就労系障害福祉サー ビス事業所の職員の方、また相談支援事業所職員の方、医療機関、行政機関の職員の方々にもご参加いただける内容となっております。ぜひお申し込みください！！</a:t>
            </a:r>
          </a:p>
        </p:txBody>
      </p:sp>
      <p:sp>
        <p:nvSpPr>
          <p:cNvPr id="11" name="四角形: 角を丸くする 10">
            <a:extLst>
              <a:ext uri="{FF2B5EF4-FFF2-40B4-BE49-F238E27FC236}">
                <a16:creationId xmlns:a16="http://schemas.microsoft.com/office/drawing/2014/main" id="{BB7EB4C8-6324-4564-8F76-DE86F69A938F}"/>
              </a:ext>
            </a:extLst>
          </p:cNvPr>
          <p:cNvSpPr/>
          <p:nvPr/>
        </p:nvSpPr>
        <p:spPr>
          <a:xfrm>
            <a:off x="2780928" y="4470941"/>
            <a:ext cx="3899981" cy="3121202"/>
          </a:xfrm>
          <a:prstGeom prst="roundRect">
            <a:avLst/>
          </a:prstGeom>
        </p:spPr>
        <p:style>
          <a:lnRef idx="1">
            <a:schemeClr val="accent3"/>
          </a:lnRef>
          <a:fillRef idx="2">
            <a:schemeClr val="accent3"/>
          </a:fillRef>
          <a:effectRef idx="1">
            <a:schemeClr val="accent3"/>
          </a:effectRef>
          <a:fontRef idx="minor">
            <a:schemeClr val="dk1"/>
          </a:fontRef>
        </p:style>
        <p:txBody>
          <a:bodyPr rtlCol="0" anchor="t"/>
          <a:lstStyle/>
          <a:p>
            <a:pPr algn="ctr"/>
            <a:r>
              <a:rPr kumimoji="1" lang="ja-JP" altLang="en-US" sz="1400" b="1" dirty="0">
                <a:latin typeface="Meiryo UI" panose="020B0604030504040204" pitchFamily="50" charset="-128"/>
                <a:ea typeface="Meiryo UI" panose="020B0604030504040204" pitchFamily="50" charset="-128"/>
              </a:rPr>
              <a:t>ー講師ラインナップー</a:t>
            </a:r>
            <a:endParaRPr kumimoji="1"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〇西村 浩二 氏</a:t>
            </a:r>
            <a:endParaRPr lang="en-US" altLang="ja-JP" sz="14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社福）つつじ・広島県発達障害者支援センター</a:t>
            </a:r>
            <a:endParaRPr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〇稲葉 健太郎 氏</a:t>
            </a:r>
            <a:endParaRPr lang="en-US" altLang="ja-JP" sz="1400" b="1" dirty="0">
              <a:latin typeface="Meiryo UI" panose="020B0604030504040204" pitchFamily="50" charset="-128"/>
              <a:ea typeface="Meiryo UI" panose="020B0604030504040204" pitchFamily="50" charset="-128"/>
            </a:endParaRPr>
          </a:p>
          <a:p>
            <a:r>
              <a:rPr lang="ja-JP" altLang="en-US" sz="1200" b="1" spc="-150" dirty="0">
                <a:latin typeface="Meiryo UI" panose="020B0604030504040204" pitchFamily="50" charset="-128"/>
                <a:ea typeface="Meiryo UI" panose="020B0604030504040204" pitchFamily="50" charset="-128"/>
              </a:rPr>
              <a:t>　社会福祉法人</a:t>
            </a:r>
            <a:r>
              <a:rPr kumimoji="1" lang="ja-JP" altLang="en-US" sz="1200" b="1" spc="-150" dirty="0">
                <a:latin typeface="Meiryo UI" panose="020B0604030504040204" pitchFamily="50" charset="-128"/>
                <a:ea typeface="Meiryo UI" panose="020B0604030504040204" pitchFamily="50" charset="-128"/>
              </a:rPr>
              <a:t>名古屋市総合リハビリテーション事業団</a:t>
            </a:r>
            <a:endParaRPr kumimoji="1" lang="en-US" altLang="ja-JP" sz="1400" b="1" spc="-150"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〇東　良太郎 氏</a:t>
            </a:r>
            <a:endParaRPr lang="en-US" altLang="ja-JP" sz="14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株式会社エンカレッジ・エンカレッジ大阪</a:t>
            </a:r>
            <a:endParaRPr lang="en-US" altLang="ja-JP" sz="1400" b="1" dirty="0">
              <a:latin typeface="Meiryo UI" panose="020B0604030504040204" pitchFamily="50" charset="-128"/>
              <a:ea typeface="Meiryo UI" panose="020B0604030504040204" pitchFamily="50" charset="-128"/>
            </a:endParaRPr>
          </a:p>
          <a:p>
            <a:r>
              <a:rPr lang="ja-JP" altLang="en-US" sz="1400" b="1" dirty="0">
                <a:latin typeface="Meiryo UI" panose="020B0604030504040204" pitchFamily="50" charset="-128"/>
                <a:ea typeface="Meiryo UI" panose="020B0604030504040204" pitchFamily="50" charset="-128"/>
              </a:rPr>
              <a:t>〇木村　美和氏</a:t>
            </a:r>
            <a:endParaRPr lang="en-US" altLang="ja-JP" sz="1400" b="1" dirty="0">
              <a:latin typeface="Meiryo UI" panose="020B0604030504040204" pitchFamily="50" charset="-128"/>
              <a:ea typeface="Meiryo UI" panose="020B0604030504040204" pitchFamily="50" charset="-128"/>
            </a:endParaRPr>
          </a:p>
          <a:p>
            <a:r>
              <a:rPr lang="ja-JP" altLang="en-US" sz="1200" b="1" dirty="0">
                <a:latin typeface="Meiryo UI" panose="020B0604030504040204" pitchFamily="50" charset="-128"/>
                <a:ea typeface="Meiryo UI" panose="020B0604030504040204" pitchFamily="50" charset="-128"/>
              </a:rPr>
              <a:t>　社会福祉法人ほっと福祉記念会</a:t>
            </a:r>
            <a:endParaRPr lang="en-US" altLang="ja-JP" sz="12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〇若尾 勝己 氏</a:t>
            </a:r>
            <a:endParaRPr lang="en-US" altLang="ja-JP" sz="1400" b="1" dirty="0">
              <a:latin typeface="Meiryo UI" panose="020B0604030504040204" pitchFamily="50" charset="-128"/>
              <a:ea typeface="Meiryo UI" panose="020B0604030504040204" pitchFamily="50" charset="-128"/>
            </a:endParaRPr>
          </a:p>
          <a:p>
            <a:r>
              <a:rPr kumimoji="1" lang="ja-JP" altLang="en-US" sz="1400" b="1"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NPO</a:t>
            </a:r>
            <a:r>
              <a:rPr kumimoji="1" lang="ja-JP" altLang="en-US" sz="1200" b="1" dirty="0">
                <a:latin typeface="Meiryo UI" panose="020B0604030504040204" pitchFamily="50" charset="-128"/>
                <a:ea typeface="Meiryo UI" panose="020B0604030504040204" pitchFamily="50" charset="-128"/>
              </a:rPr>
              <a:t>法人東松山障害者就労支援センター</a:t>
            </a:r>
            <a:endParaRPr kumimoji="1" lang="en-US" altLang="ja-JP" sz="1200" b="1" dirty="0">
              <a:latin typeface="Meiryo UI" panose="020B0604030504040204" pitchFamily="50" charset="-128"/>
              <a:ea typeface="Meiryo UI" panose="020B0604030504040204" pitchFamily="50" charset="-128"/>
            </a:endParaRPr>
          </a:p>
          <a:p>
            <a:endParaRPr kumimoji="1" lang="en-US" altLang="ja-JP" sz="1100" b="1" dirty="0">
              <a:latin typeface="Meiryo UI" panose="020B0604030504040204" pitchFamily="50" charset="-128"/>
              <a:ea typeface="Meiryo UI" panose="020B0604030504040204" pitchFamily="50" charset="-128"/>
            </a:endParaRPr>
          </a:p>
          <a:p>
            <a:r>
              <a:rPr kumimoji="1" lang="en-US" altLang="ja-JP" sz="1100" b="1" dirty="0">
                <a:latin typeface="Meiryo UI" panose="020B0604030504040204" pitchFamily="50" charset="-128"/>
                <a:ea typeface="Meiryo UI" panose="020B0604030504040204" pitchFamily="50" charset="-128"/>
              </a:rPr>
              <a:t>※</a:t>
            </a:r>
            <a:r>
              <a:rPr kumimoji="1" lang="ja-JP" altLang="en-US" sz="1100" b="1" dirty="0">
                <a:latin typeface="Meiryo UI" panose="020B0604030504040204" pitchFamily="50" charset="-128"/>
                <a:ea typeface="Meiryo UI" panose="020B0604030504040204" pitchFamily="50" charset="-128"/>
              </a:rPr>
              <a:t>この他、地元埼玉県</a:t>
            </a:r>
            <a:r>
              <a:rPr kumimoji="1" lang="ja-JP" altLang="en-US" sz="1100" b="1" dirty="0" err="1">
                <a:latin typeface="Meiryo UI" panose="020B0604030504040204" pitchFamily="50" charset="-128"/>
                <a:ea typeface="Meiryo UI" panose="020B0604030504040204" pitchFamily="50" charset="-128"/>
              </a:rPr>
              <a:t>障がい</a:t>
            </a:r>
            <a:r>
              <a:rPr kumimoji="1" lang="ja-JP" altLang="en-US" sz="1100" b="1" dirty="0">
                <a:latin typeface="Meiryo UI" panose="020B0604030504040204" pitchFamily="50" charset="-128"/>
                <a:ea typeface="Meiryo UI" panose="020B0604030504040204" pitchFamily="50" charset="-128"/>
              </a:rPr>
              <a:t>者就労支援ネットワークからトレーナーとしてご協力いただきます。</a:t>
            </a:r>
          </a:p>
        </p:txBody>
      </p:sp>
      <p:graphicFrame>
        <p:nvGraphicFramePr>
          <p:cNvPr id="16" name="図表 15">
            <a:extLst>
              <a:ext uri="{FF2B5EF4-FFF2-40B4-BE49-F238E27FC236}">
                <a16:creationId xmlns:a16="http://schemas.microsoft.com/office/drawing/2014/main" id="{AD4982D3-09B2-486B-8BE0-D0ED68CD2035}"/>
              </a:ext>
            </a:extLst>
          </p:cNvPr>
          <p:cNvGraphicFramePr/>
          <p:nvPr>
            <p:extLst>
              <p:ext uri="{D42A27DB-BD31-4B8C-83A1-F6EECF244321}">
                <p14:modId xmlns:p14="http://schemas.microsoft.com/office/powerpoint/2010/main" val="3109217878"/>
              </p:ext>
            </p:extLst>
          </p:nvPr>
        </p:nvGraphicFramePr>
        <p:xfrm>
          <a:off x="-243408" y="4788024"/>
          <a:ext cx="3384376" cy="2804119"/>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271432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フローチャート: 代替処理 2">
            <a:extLst>
              <a:ext uri="{FF2B5EF4-FFF2-40B4-BE49-F238E27FC236}">
                <a16:creationId xmlns:a16="http://schemas.microsoft.com/office/drawing/2014/main" id="{DA1838EA-410F-4CD3-BC04-144E6F202E76}"/>
              </a:ext>
            </a:extLst>
          </p:cNvPr>
          <p:cNvSpPr/>
          <p:nvPr/>
        </p:nvSpPr>
        <p:spPr>
          <a:xfrm>
            <a:off x="3212976" y="6297698"/>
            <a:ext cx="3494306" cy="1442653"/>
          </a:xfrm>
          <a:prstGeom prst="flowChartAlternateProcess">
            <a:avLst/>
          </a:prstGeom>
          <a:ln>
            <a:solidFill>
              <a:schemeClr val="tx2">
                <a:lumMod val="60000"/>
                <a:lumOff val="40000"/>
              </a:schemeClr>
            </a:solidFill>
          </a:ln>
        </p:spPr>
        <p:style>
          <a:lnRef idx="1">
            <a:schemeClr val="accent4"/>
          </a:lnRef>
          <a:fillRef idx="2">
            <a:schemeClr val="accent4"/>
          </a:fillRef>
          <a:effectRef idx="1">
            <a:schemeClr val="accent4"/>
          </a:effectRef>
          <a:fontRef idx="minor">
            <a:schemeClr val="dk1"/>
          </a:fontRef>
        </p:style>
        <p:txBody>
          <a:bodyPr rtlCol="0" anchor="t"/>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cs typeface="Meiryo UI" panose="020B0604030504040204" pitchFamily="50" charset="-128"/>
              </a:rPr>
              <a:t>交流会」のご案内</a:t>
            </a:r>
            <a:endParaRPr lang="en-US" altLang="ja-JP" sz="10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セミナー終了後、参加者の皆さんと講師・トレーナー陣との交流会を企画しています。</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ご希望の方はぜひ</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お申込み</a:t>
            </a:r>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ください。</a:t>
            </a:r>
            <a:endParaRPr kumimoji="1"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〇時間：</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18:00</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〇費用：＠</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4,300</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円（税込）</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参加費入金時に併せて事前払い</a:t>
            </a:r>
            <a:endParaRPr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900" b="1" dirty="0">
                <a:latin typeface="Meiryo UI" panose="020B0604030504040204" pitchFamily="50" charset="-128"/>
                <a:ea typeface="Meiryo UI" panose="020B0604030504040204" pitchFamily="50" charset="-128"/>
                <a:cs typeface="Meiryo UI" panose="020B0604030504040204" pitchFamily="50" charset="-128"/>
              </a:rPr>
              <a:t>〇場所：キリンシティ浦和店</a:t>
            </a:r>
            <a:endParaRPr kumimoji="1"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330-0063</a:t>
            </a:r>
          </a:p>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さいたま市浦和区高砂</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1-14-13 </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埼玉林材会館</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2F</a:t>
            </a:r>
            <a:endParaRPr kumimoji="1" lang="en-US" altLang="ja-JP" sz="9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JR</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浦和駅西口より徒歩</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分</a:t>
            </a:r>
            <a:endParaRPr kumimoji="1" lang="ja-JP" altLang="en-US"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四角形: 角を丸くする 6">
            <a:extLst>
              <a:ext uri="{FF2B5EF4-FFF2-40B4-BE49-F238E27FC236}">
                <a16:creationId xmlns:a16="http://schemas.microsoft.com/office/drawing/2014/main" id="{9C0D15CC-CB8E-4AF8-904F-AE668705390C}"/>
              </a:ext>
            </a:extLst>
          </p:cNvPr>
          <p:cNvSpPr/>
          <p:nvPr/>
        </p:nvSpPr>
        <p:spPr>
          <a:xfrm>
            <a:off x="3212976" y="7812359"/>
            <a:ext cx="3538682" cy="1195876"/>
          </a:xfrm>
          <a:prstGeom prst="roundRect">
            <a:avLst/>
          </a:prstGeom>
          <a:solidFill>
            <a:schemeClr val="accent5">
              <a:lumMod val="20000"/>
              <a:lumOff val="80000"/>
            </a:schemeClr>
          </a:solidFill>
        </p:spPr>
        <p:style>
          <a:lnRef idx="2">
            <a:schemeClr val="accent5"/>
          </a:lnRef>
          <a:fillRef idx="1">
            <a:schemeClr val="lt1"/>
          </a:fillRef>
          <a:effectRef idx="0">
            <a:schemeClr val="accent5"/>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rPr>
              <a:t>●「</a:t>
            </a:r>
            <a:r>
              <a:rPr kumimoji="1" lang="ja-JP" altLang="en-US" sz="1000" b="1" dirty="0">
                <a:latin typeface="Meiryo UI" panose="020B0604030504040204" pitchFamily="50" charset="-128"/>
                <a:ea typeface="Meiryo UI" panose="020B0604030504040204" pitchFamily="50" charset="-128"/>
              </a:rPr>
              <a:t>運営事務局」のご案内</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住所：〒</a:t>
            </a:r>
            <a:r>
              <a:rPr lang="en-US" altLang="ja-JP" sz="1000" b="1" dirty="0">
                <a:latin typeface="Meiryo UI" panose="020B0604030504040204" pitchFamily="50" charset="-128"/>
                <a:ea typeface="Meiryo UI" panose="020B0604030504040204" pitchFamily="50" charset="-128"/>
              </a:rPr>
              <a:t>346-0003</a:t>
            </a:r>
            <a:r>
              <a:rPr kumimoji="1" lang="ja-JP" altLang="en-US" sz="1000" b="1" spc="-150" dirty="0">
                <a:latin typeface="Meiryo UI" panose="020B0604030504040204" pitchFamily="50" charset="-128"/>
                <a:ea typeface="Meiryo UI" panose="020B0604030504040204" pitchFamily="50" charset="-128"/>
              </a:rPr>
              <a:t>埼玉県久喜市久喜中央</a:t>
            </a:r>
            <a:r>
              <a:rPr kumimoji="1" lang="en-US" altLang="ja-JP" sz="1000" b="1" spc="-150" dirty="0">
                <a:latin typeface="Meiryo UI" panose="020B0604030504040204" pitchFamily="50" charset="-128"/>
                <a:ea typeface="Meiryo UI" panose="020B0604030504040204" pitchFamily="50" charset="-128"/>
              </a:rPr>
              <a:t>2-4-18</a:t>
            </a:r>
            <a:r>
              <a:rPr lang="ja-JP" altLang="en-US" sz="1000" b="1" spc="-150" dirty="0">
                <a:latin typeface="Meiryo UI" panose="020B0604030504040204" pitchFamily="50" charset="-128"/>
                <a:ea typeface="Meiryo UI" panose="020B0604030504040204" pitchFamily="50" charset="-128"/>
              </a:rPr>
              <a:t>・</a:t>
            </a:r>
            <a:r>
              <a:rPr kumimoji="1" lang="en-US" altLang="ja-JP" sz="1000" b="1" spc="-150" dirty="0">
                <a:latin typeface="Meiryo UI" panose="020B0604030504040204" pitchFamily="50" charset="-128"/>
                <a:ea typeface="Meiryo UI" panose="020B0604030504040204" pitchFamily="50" charset="-128"/>
              </a:rPr>
              <a:t>1</a:t>
            </a:r>
            <a:r>
              <a:rPr kumimoji="1" lang="ja-JP" altLang="en-US" sz="1000" b="1" spc="-150" dirty="0">
                <a:latin typeface="Meiryo UI" panose="020B0604030504040204" pitchFamily="50" charset="-128"/>
                <a:ea typeface="Meiryo UI" panose="020B0604030504040204" pitchFamily="50" charset="-128"/>
              </a:rPr>
              <a:t>階</a:t>
            </a:r>
            <a:endParaRPr lang="en-US" altLang="ja-JP" sz="1000" b="1" spc="-150" dirty="0">
              <a:latin typeface="Meiryo UI" panose="020B0604030504040204" pitchFamily="50" charset="-128"/>
              <a:ea typeface="Meiryo UI" panose="020B0604030504040204" pitchFamily="50" charset="-128"/>
            </a:endParaRPr>
          </a:p>
          <a:p>
            <a:r>
              <a:rPr kumimoji="1" lang="ja-JP" altLang="en-US" sz="1000" b="1" spc="-150" dirty="0">
                <a:latin typeface="Meiryo UI" panose="020B0604030504040204" pitchFamily="50" charset="-128"/>
                <a:ea typeface="Meiryo UI" panose="020B0604030504040204" pitchFamily="50" charset="-128"/>
              </a:rPr>
              <a:t>　　　 </a:t>
            </a:r>
            <a:r>
              <a:rPr kumimoji="1" lang="ja-JP" altLang="en-US" sz="1000" b="1" dirty="0">
                <a:latin typeface="Meiryo UI" panose="020B0604030504040204" pitchFamily="50" charset="-128"/>
                <a:ea typeface="Meiryo UI" panose="020B0604030504040204" pitchFamily="50" charset="-128"/>
              </a:rPr>
              <a:t>リレーションシップセンター久喜内</a:t>
            </a:r>
            <a:endParaRPr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　　　埼玉県</a:t>
            </a:r>
            <a:r>
              <a:rPr lang="ja-JP" altLang="en-US" sz="1000" b="1" dirty="0" err="1">
                <a:latin typeface="Meiryo UI" panose="020B0604030504040204" pitchFamily="50" charset="-128"/>
                <a:ea typeface="Meiryo UI" panose="020B0604030504040204" pitchFamily="50" charset="-128"/>
              </a:rPr>
              <a:t>障がい</a:t>
            </a:r>
            <a:r>
              <a:rPr lang="ja-JP" altLang="en-US" sz="1000" b="1" dirty="0">
                <a:latin typeface="Meiryo UI" panose="020B0604030504040204" pitchFamily="50" charset="-128"/>
                <a:ea typeface="Meiryo UI" panose="020B0604030504040204" pitchFamily="50" charset="-128"/>
              </a:rPr>
              <a:t>者就労支援ネットワーク運営事務局</a:t>
            </a:r>
            <a:endParaRPr kumimoji="1" lang="en-US" altLang="ja-JP" sz="1000" b="1" dirty="0">
              <a:latin typeface="Meiryo UI" panose="020B0604030504040204" pitchFamily="50" charset="-128"/>
              <a:ea typeface="Meiryo UI" panose="020B0604030504040204" pitchFamily="50" charset="-128"/>
            </a:endParaRPr>
          </a:p>
          <a:p>
            <a:r>
              <a:rPr kumimoji="1" lang="ja-JP" altLang="en-US" sz="1000" b="1" dirty="0">
                <a:latin typeface="Meiryo UI" panose="020B0604030504040204" pitchFamily="50" charset="-128"/>
                <a:ea typeface="Meiryo UI" panose="020B0604030504040204" pitchFamily="50" charset="-128"/>
              </a:rPr>
              <a:t>電話・</a:t>
            </a:r>
            <a:r>
              <a:rPr kumimoji="1" lang="en-US" altLang="ja-JP" sz="1000" b="1" dirty="0">
                <a:latin typeface="Meiryo UI" panose="020B0604030504040204" pitchFamily="50" charset="-128"/>
                <a:ea typeface="Meiryo UI" panose="020B0604030504040204" pitchFamily="50" charset="-128"/>
              </a:rPr>
              <a:t>FAX</a:t>
            </a:r>
            <a:r>
              <a:rPr kumimoji="1" lang="ja-JP" altLang="en-US" sz="1000" b="1" dirty="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0480-53-8896</a:t>
            </a:r>
          </a:p>
          <a:p>
            <a:r>
              <a:rPr kumimoji="1" lang="en-US" altLang="ja-JP" sz="1000" b="1" dirty="0">
                <a:latin typeface="Meiryo UI" panose="020B0604030504040204" pitchFamily="50" charset="-128"/>
                <a:ea typeface="Meiryo UI" panose="020B0604030504040204" pitchFamily="50" charset="-128"/>
              </a:rPr>
              <a:t>E-mail</a:t>
            </a:r>
            <a:r>
              <a:rPr kumimoji="1" lang="ja-JP" altLang="en-US" sz="1000" b="1" dirty="0">
                <a:latin typeface="Meiryo UI" panose="020B0604030504040204" pitchFamily="50" charset="-128"/>
                <a:ea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rPr>
              <a:t>esnet.saitama.2017@gmail.com</a:t>
            </a:r>
            <a:endParaRPr kumimoji="1" lang="en-US" altLang="ja-JP" sz="1000" b="1" dirty="0">
              <a:latin typeface="Meiryo UI" panose="020B0604030504040204" pitchFamily="50" charset="-128"/>
              <a:ea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rPr>
              <a:t>事務局担当者：若尾・前田・内野</a:t>
            </a:r>
            <a:endParaRPr kumimoji="1" lang="en-US" altLang="ja-JP" sz="1000" b="1" dirty="0">
              <a:latin typeface="Meiryo UI" panose="020B0604030504040204" pitchFamily="50" charset="-128"/>
              <a:ea typeface="Meiryo UI" panose="020B0604030504040204" pitchFamily="50" charset="-128"/>
            </a:endParaRPr>
          </a:p>
        </p:txBody>
      </p:sp>
      <p:sp>
        <p:nvSpPr>
          <p:cNvPr id="13" name="四角形: 角を丸くする 12">
            <a:extLst>
              <a:ext uri="{FF2B5EF4-FFF2-40B4-BE49-F238E27FC236}">
                <a16:creationId xmlns:a16="http://schemas.microsoft.com/office/drawing/2014/main" id="{2EC9238A-6AC7-49A7-918C-E3AC793FD489}"/>
              </a:ext>
            </a:extLst>
          </p:cNvPr>
          <p:cNvSpPr/>
          <p:nvPr/>
        </p:nvSpPr>
        <p:spPr>
          <a:xfrm>
            <a:off x="121033" y="6297700"/>
            <a:ext cx="3012185" cy="1082612"/>
          </a:xfrm>
          <a:prstGeom prst="round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kumimoji="1" lang="ja-JP" altLang="en-US" sz="900" b="1" dirty="0">
                <a:solidFill>
                  <a:schemeClr val="tx1"/>
                </a:solidFill>
                <a:latin typeface="Meiryo UI" panose="020B0604030504040204" pitchFamily="50" charset="-128"/>
                <a:ea typeface="Meiryo UI" panose="020B0604030504040204" pitchFamily="50" charset="-128"/>
              </a:rPr>
              <a:t>●「埼玉会館」のご案内</a:t>
            </a:r>
            <a:endParaRPr lang="en-US" altLang="ja-JP" sz="900" b="1" dirty="0">
              <a:solidFill>
                <a:schemeClr val="tx1"/>
              </a:solidFill>
              <a:latin typeface="Meiryo UI" panose="020B0604030504040204" pitchFamily="50" charset="-128"/>
              <a:ea typeface="Meiryo UI" panose="020B0604030504040204" pitchFamily="50" charset="-128"/>
            </a:endParaRPr>
          </a:p>
          <a:p>
            <a:r>
              <a:rPr lang="ja-JP" altLang="en-US"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8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330-0063</a:t>
            </a:r>
          </a:p>
          <a:p>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さいたま市浦和区高砂３</a:t>
            </a:r>
            <a:r>
              <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１</a:t>
            </a:r>
            <a:r>
              <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４</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900" b="1" dirty="0">
                <a:solidFill>
                  <a:schemeClr val="tx1"/>
                </a:solidFill>
                <a:latin typeface="Meiryo UI" panose="020B0604030504040204" pitchFamily="50" charset="-128"/>
                <a:ea typeface="Meiryo UI" panose="020B0604030504040204" pitchFamily="50" charset="-128"/>
              </a:rPr>
              <a:t>JR</a:t>
            </a:r>
            <a:r>
              <a:rPr lang="ja-JP" altLang="en-US" sz="900" b="1" dirty="0">
                <a:solidFill>
                  <a:schemeClr val="tx1"/>
                </a:solidFill>
                <a:latin typeface="Meiryo UI" panose="020B0604030504040204" pitchFamily="50" charset="-128"/>
                <a:ea typeface="Meiryo UI" panose="020B0604030504040204" pitchFamily="50" charset="-128"/>
              </a:rPr>
              <a:t>浦和駅西口より徒歩７分</a:t>
            </a:r>
            <a:endParaRPr lang="en-US" altLang="ja-JP" sz="9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en-US" altLang="ja-JP" sz="800" b="1" dirty="0">
                <a:solidFill>
                  <a:srgbClr val="FF0000"/>
                </a:solidFill>
                <a:latin typeface="Meiryo UI" panose="020B0604030504040204" pitchFamily="50" charset="-128"/>
                <a:ea typeface="Meiryo UI" panose="020B0604030504040204" pitchFamily="50" charset="-128"/>
              </a:rPr>
              <a:t>※</a:t>
            </a:r>
            <a:r>
              <a:rPr lang="ja-JP" altLang="en-US" sz="800" b="1" dirty="0">
                <a:solidFill>
                  <a:srgbClr val="FF0000"/>
                </a:solidFill>
                <a:latin typeface="Meiryo UI" panose="020B0604030504040204" pitchFamily="50" charset="-128"/>
                <a:ea typeface="Meiryo UI" panose="020B0604030504040204" pitchFamily="50" charset="-128"/>
              </a:rPr>
              <a:t>駐車場は台数に限りがあります。</a:t>
            </a:r>
            <a:endParaRPr lang="en-US" altLang="ja-JP" sz="800" b="1" dirty="0">
              <a:solidFill>
                <a:srgbClr val="FF0000"/>
              </a:solidFill>
              <a:latin typeface="Meiryo UI" panose="020B0604030504040204" pitchFamily="50" charset="-128"/>
              <a:ea typeface="Meiryo UI" panose="020B0604030504040204" pitchFamily="50" charset="-128"/>
            </a:endParaRPr>
          </a:p>
          <a:p>
            <a:r>
              <a:rPr kumimoji="1" lang="ja-JP" altLang="en-US" sz="800" b="1" dirty="0">
                <a:solidFill>
                  <a:srgbClr val="FF0000"/>
                </a:solidFill>
                <a:latin typeface="Meiryo UI" panose="020B0604030504040204" pitchFamily="50" charset="-128"/>
                <a:ea typeface="Meiryo UI" panose="020B0604030504040204" pitchFamily="50" charset="-128"/>
              </a:rPr>
              <a:t>お近くの有料駐車場をご利用下さい。</a:t>
            </a:r>
            <a:endParaRPr kumimoji="1" lang="en-US" altLang="ja-JP" sz="800" b="1" dirty="0">
              <a:solidFill>
                <a:srgbClr val="FF0000"/>
              </a:solidFill>
              <a:latin typeface="Meiryo UI" panose="020B0604030504040204" pitchFamily="50" charset="-128"/>
              <a:ea typeface="Meiryo UI" panose="020B0604030504040204" pitchFamily="50" charset="-128"/>
            </a:endParaRPr>
          </a:p>
          <a:p>
            <a:r>
              <a:rPr lang="ja-JP" altLang="en-US" sz="800" b="1" dirty="0">
                <a:solidFill>
                  <a:srgbClr val="FF0000"/>
                </a:solidFill>
                <a:latin typeface="Meiryo UI" panose="020B0604030504040204" pitchFamily="50" charset="-128"/>
                <a:ea typeface="Meiryo UI" panose="020B0604030504040204" pitchFamily="50" charset="-128"/>
              </a:rPr>
              <a:t>公共交通機関のご利用をお勧め</a:t>
            </a:r>
            <a:r>
              <a:rPr kumimoji="1" lang="ja-JP" altLang="en-US" sz="800" b="1" dirty="0">
                <a:solidFill>
                  <a:srgbClr val="FF0000"/>
                </a:solidFill>
                <a:latin typeface="Meiryo UI" panose="020B0604030504040204" pitchFamily="50" charset="-128"/>
                <a:ea typeface="Meiryo UI" panose="020B0604030504040204" pitchFamily="50" charset="-128"/>
              </a:rPr>
              <a:t>します。</a:t>
            </a:r>
          </a:p>
        </p:txBody>
      </p:sp>
      <p:graphicFrame>
        <p:nvGraphicFramePr>
          <p:cNvPr id="16" name="表 15">
            <a:extLst>
              <a:ext uri="{FF2B5EF4-FFF2-40B4-BE49-F238E27FC236}">
                <a16:creationId xmlns:a16="http://schemas.microsoft.com/office/drawing/2014/main" id="{F16125B4-7E2F-488C-AF2D-E2EBE1A7ECD8}"/>
              </a:ext>
            </a:extLst>
          </p:cNvPr>
          <p:cNvGraphicFramePr>
            <a:graphicFrameLocks noGrp="1"/>
          </p:cNvGraphicFramePr>
          <p:nvPr>
            <p:extLst>
              <p:ext uri="{D42A27DB-BD31-4B8C-83A1-F6EECF244321}">
                <p14:modId xmlns:p14="http://schemas.microsoft.com/office/powerpoint/2010/main" val="776947372"/>
              </p:ext>
            </p:extLst>
          </p:nvPr>
        </p:nvGraphicFramePr>
        <p:xfrm>
          <a:off x="150718" y="467379"/>
          <a:ext cx="3926352" cy="2270760"/>
        </p:xfrm>
        <a:graphic>
          <a:graphicData uri="http://schemas.openxmlformats.org/drawingml/2006/table">
            <a:tbl>
              <a:tblPr firstRow="1" bandRow="1">
                <a:tableStyleId>{5C22544A-7EE6-4342-B048-85BDC9FD1C3A}</a:tableStyleId>
              </a:tblPr>
              <a:tblGrid>
                <a:gridCol w="902018">
                  <a:extLst>
                    <a:ext uri="{9D8B030D-6E8A-4147-A177-3AD203B41FA5}">
                      <a16:colId xmlns:a16="http://schemas.microsoft.com/office/drawing/2014/main" val="1207356322"/>
                    </a:ext>
                  </a:extLst>
                </a:gridCol>
                <a:gridCol w="2127337">
                  <a:extLst>
                    <a:ext uri="{9D8B030D-6E8A-4147-A177-3AD203B41FA5}">
                      <a16:colId xmlns:a16="http://schemas.microsoft.com/office/drawing/2014/main" val="3606346224"/>
                    </a:ext>
                  </a:extLst>
                </a:gridCol>
                <a:gridCol w="896997">
                  <a:extLst>
                    <a:ext uri="{9D8B030D-6E8A-4147-A177-3AD203B41FA5}">
                      <a16:colId xmlns:a16="http://schemas.microsoft.com/office/drawing/2014/main" val="2789873184"/>
                    </a:ext>
                  </a:extLst>
                </a:gridCol>
              </a:tblGrid>
              <a:tr h="128929">
                <a:tc gridSpan="2">
                  <a:txBody>
                    <a:bodyPr/>
                    <a:lstStyle/>
                    <a:p>
                      <a:pPr algn="l"/>
                      <a:r>
                        <a:rPr kumimoji="1" lang="en-US" altLang="ja-JP" sz="800" b="1" dirty="0">
                          <a:latin typeface="Meiryo UI" panose="020B0604030504040204" pitchFamily="50" charset="-128"/>
                          <a:ea typeface="Meiryo UI" panose="020B0604030504040204" pitchFamily="50" charset="-128"/>
                        </a:rPr>
                        <a:t>1</a:t>
                      </a:r>
                      <a:r>
                        <a:rPr kumimoji="1" lang="ja-JP" altLang="en-US" sz="800" b="1" dirty="0">
                          <a:latin typeface="Meiryo UI" panose="020B0604030504040204" pitchFamily="50" charset="-128"/>
                          <a:ea typeface="Meiryo UI" panose="020B0604030504040204" pitchFamily="50" charset="-128"/>
                        </a:rPr>
                        <a:t>日目　基礎セミナー</a:t>
                      </a:r>
                    </a:p>
                  </a:txBody>
                  <a:tcPr anchor="ct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tc>
                <a:tc>
                  <a:txBody>
                    <a:bodyPr/>
                    <a:lstStyle/>
                    <a:p>
                      <a:pPr algn="l"/>
                      <a:endParaRPr kumimoji="1" lang="ja-JP" altLang="en-US" sz="8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28619759"/>
                  </a:ext>
                </a:extLst>
              </a:tr>
              <a:tr h="138138">
                <a:tc>
                  <a:txBody>
                    <a:bodyPr/>
                    <a:lstStyle/>
                    <a:p>
                      <a:pPr algn="ctr"/>
                      <a:r>
                        <a:rPr kumimoji="1" lang="en-US" altLang="ja-JP" sz="800" b="1" dirty="0">
                          <a:latin typeface="Meiryo UI" panose="020B0604030504040204" pitchFamily="50" charset="-128"/>
                          <a:ea typeface="Meiryo UI" panose="020B0604030504040204" pitchFamily="50" charset="-128"/>
                        </a:rPr>
                        <a:t>13:00-13:10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開場・受付・事務連絡・開会</a:t>
                      </a:r>
                    </a:p>
                  </a:txBody>
                  <a:tcPr anchor="ctr"/>
                </a:tc>
                <a:tc>
                  <a:txBody>
                    <a:bodyPr/>
                    <a:lstStyle/>
                    <a:p>
                      <a:pPr algn="l"/>
                      <a:endParaRPr kumimoji="1" lang="ja-JP" altLang="en-US" sz="9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53362293"/>
                  </a:ext>
                </a:extLst>
              </a:tr>
              <a:tr h="138138">
                <a:tc>
                  <a:txBody>
                    <a:bodyPr/>
                    <a:lstStyle/>
                    <a:p>
                      <a:pPr algn="ctr"/>
                      <a:r>
                        <a:rPr kumimoji="1" lang="en-US" altLang="ja-JP" sz="800" b="1" dirty="0">
                          <a:latin typeface="Meiryo UI" panose="020B0604030504040204" pitchFamily="50" charset="-128"/>
                          <a:ea typeface="Meiryo UI" panose="020B0604030504040204" pitchFamily="50" charset="-128"/>
                        </a:rPr>
                        <a:t>13:10-14:30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基礎講義①発達障害者の職業的課題</a:t>
                      </a: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若尾勝己氏</a:t>
                      </a:r>
                    </a:p>
                  </a:txBody>
                  <a:tcPr anchor="ctr"/>
                </a:tc>
                <a:extLst>
                  <a:ext uri="{0D108BD9-81ED-4DB2-BD59-A6C34878D82A}">
                    <a16:rowId xmlns:a16="http://schemas.microsoft.com/office/drawing/2014/main" val="817956402"/>
                  </a:ext>
                </a:extLst>
              </a:tr>
              <a:tr h="138138">
                <a:tc>
                  <a:txBody>
                    <a:bodyPr/>
                    <a:lstStyle/>
                    <a:p>
                      <a:pPr algn="ctr"/>
                      <a:r>
                        <a:rPr kumimoji="1" lang="en-US" altLang="ja-JP" sz="800" b="1" dirty="0">
                          <a:latin typeface="Meiryo UI" panose="020B0604030504040204" pitchFamily="50" charset="-128"/>
                          <a:ea typeface="Meiryo UI" panose="020B0604030504040204" pitchFamily="50" charset="-128"/>
                        </a:rPr>
                        <a:t>14:30-14:40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休憩</a:t>
                      </a:r>
                    </a:p>
                  </a:txBody>
                  <a:tcPr anchor="ctr"/>
                </a:tc>
                <a:tc>
                  <a:txBody>
                    <a:bodyPr/>
                    <a:lstStyle/>
                    <a:p>
                      <a:pPr algn="l"/>
                      <a:endParaRPr kumimoji="1" lang="ja-JP" altLang="en-US" sz="9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360705696"/>
                  </a:ext>
                </a:extLst>
              </a:tr>
              <a:tr h="138138">
                <a:tc>
                  <a:txBody>
                    <a:bodyPr/>
                    <a:lstStyle/>
                    <a:p>
                      <a:pPr algn="ctr"/>
                      <a:r>
                        <a:rPr kumimoji="1" lang="en-US" altLang="ja-JP" sz="800" b="1" dirty="0">
                          <a:latin typeface="Meiryo UI" panose="020B0604030504040204" pitchFamily="50" charset="-128"/>
                          <a:ea typeface="Meiryo UI" panose="020B0604030504040204" pitchFamily="50" charset="-128"/>
                        </a:rPr>
                        <a:t>14:40-16:00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基礎講義②発達障害の認知特性</a:t>
                      </a: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西村浩二氏</a:t>
                      </a:r>
                    </a:p>
                  </a:txBody>
                  <a:tcPr anchor="ctr"/>
                </a:tc>
                <a:extLst>
                  <a:ext uri="{0D108BD9-81ED-4DB2-BD59-A6C34878D82A}">
                    <a16:rowId xmlns:a16="http://schemas.microsoft.com/office/drawing/2014/main" val="145058909"/>
                  </a:ext>
                </a:extLst>
              </a:tr>
              <a:tr h="138138">
                <a:tc>
                  <a:txBody>
                    <a:bodyPr/>
                    <a:lstStyle/>
                    <a:p>
                      <a:pPr algn="ctr"/>
                      <a:r>
                        <a:rPr lang="en-US" altLang="ja-JP" sz="800" b="1" dirty="0">
                          <a:latin typeface="Meiryo UI" panose="020B0604030504040204" pitchFamily="50" charset="-128"/>
                          <a:ea typeface="Meiryo UI" panose="020B0604030504040204" pitchFamily="50" charset="-128"/>
                        </a:rPr>
                        <a:t>16:00-16:10</a:t>
                      </a:r>
                      <a:endParaRPr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lang="ja-JP" altLang="en-US" sz="900" b="1" dirty="0">
                          <a:latin typeface="Meiryo UI" panose="020B0604030504040204" pitchFamily="50" charset="-128"/>
                          <a:ea typeface="Meiryo UI" panose="020B0604030504040204" pitchFamily="50" charset="-128"/>
                        </a:rPr>
                        <a:t>休憩</a:t>
                      </a:r>
                    </a:p>
                  </a:txBody>
                  <a:tcPr anchor="ctr"/>
                </a:tc>
                <a:tc>
                  <a:txBody>
                    <a:bodyPr/>
                    <a:lstStyle/>
                    <a:p>
                      <a:pPr algn="l"/>
                      <a:endParaRPr lang="ja-JP" altLang="en-US" sz="9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908950681"/>
                  </a:ext>
                </a:extLst>
              </a:tr>
              <a:tr h="138138">
                <a:tc>
                  <a:txBody>
                    <a:bodyPr/>
                    <a:lstStyle/>
                    <a:p>
                      <a:pPr algn="ctr"/>
                      <a:r>
                        <a:rPr kumimoji="1" lang="en-US" altLang="ja-JP" sz="800" b="1" dirty="0">
                          <a:latin typeface="Meiryo UI" panose="020B0604030504040204" pitchFamily="50" charset="-128"/>
                          <a:ea typeface="Meiryo UI" panose="020B0604030504040204" pitchFamily="50" charset="-128"/>
                        </a:rPr>
                        <a:t>16:10-16:40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基礎講義③事例報告</a:t>
                      </a: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木村美和氏</a:t>
                      </a:r>
                    </a:p>
                  </a:txBody>
                  <a:tcPr anchor="ctr"/>
                </a:tc>
                <a:extLst>
                  <a:ext uri="{0D108BD9-81ED-4DB2-BD59-A6C34878D82A}">
                    <a16:rowId xmlns:a16="http://schemas.microsoft.com/office/drawing/2014/main" val="2238750363"/>
                  </a:ext>
                </a:extLst>
              </a:tr>
              <a:tr h="138138">
                <a:tc>
                  <a:txBody>
                    <a:bodyPr/>
                    <a:lstStyle/>
                    <a:p>
                      <a:pPr algn="ctr"/>
                      <a:r>
                        <a:rPr kumimoji="1" lang="en-US" altLang="ja-JP" sz="800" b="1" dirty="0">
                          <a:latin typeface="Meiryo UI" panose="020B0604030504040204" pitchFamily="50" charset="-128"/>
                          <a:ea typeface="Meiryo UI" panose="020B0604030504040204" pitchFamily="50" charset="-128"/>
                        </a:rPr>
                        <a:t>16:40-16:50</a:t>
                      </a: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１日のまとめ</a:t>
                      </a:r>
                    </a:p>
                  </a:txBody>
                  <a:tcPr anchor="ctr"/>
                </a:tc>
                <a:tc>
                  <a:txBody>
                    <a:bodyPr/>
                    <a:lstStyle/>
                    <a:p>
                      <a:pPr algn="l"/>
                      <a:endParaRPr kumimoji="1" lang="ja-JP" altLang="en-US" sz="9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1353938911"/>
                  </a:ext>
                </a:extLst>
              </a:tr>
              <a:tr h="138138">
                <a:tc>
                  <a:txBody>
                    <a:bodyPr/>
                    <a:lstStyle/>
                    <a:p>
                      <a:pPr algn="ctr"/>
                      <a:r>
                        <a:rPr kumimoji="1" lang="en-US" altLang="ja-JP" sz="800" b="1" dirty="0">
                          <a:latin typeface="Meiryo UI" panose="020B0604030504040204" pitchFamily="50" charset="-128"/>
                          <a:ea typeface="Meiryo UI" panose="020B0604030504040204" pitchFamily="50" charset="-128"/>
                        </a:rPr>
                        <a:t>16:50-17:00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b="1" spc="0" dirty="0">
                          <a:latin typeface="Meiryo UI" panose="020B0604030504040204" pitchFamily="50" charset="-128"/>
                          <a:ea typeface="Meiryo UI" panose="020B0604030504040204" pitchFamily="50" charset="-128"/>
                        </a:rPr>
                        <a:t>事務連絡・閉会</a:t>
                      </a:r>
                    </a:p>
                  </a:txBody>
                  <a:tcPr anchor="ctr"/>
                </a:tc>
                <a:tc>
                  <a:txBody>
                    <a:bodyPr/>
                    <a:lstStyle/>
                    <a:p>
                      <a:pPr algn="l"/>
                      <a:endParaRPr kumimoji="1" lang="ja-JP" altLang="en-US" sz="900" b="1" spc="0"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021522399"/>
                  </a:ext>
                </a:extLst>
              </a:tr>
              <a:tr h="138138">
                <a:tc gridSpan="3">
                  <a:txBody>
                    <a:bodyPr/>
                    <a:lstStyle/>
                    <a:p>
                      <a:pPr algn="l"/>
                      <a:r>
                        <a:rPr kumimoji="1" lang="en-US" altLang="ja-JP" sz="800" b="1" dirty="0">
                          <a:latin typeface="Meiryo UI" panose="020B0604030504040204" pitchFamily="50" charset="-128"/>
                          <a:ea typeface="Meiryo UI" panose="020B0604030504040204" pitchFamily="50" charset="-128"/>
                        </a:rPr>
                        <a:t>18:00-2</a:t>
                      </a:r>
                      <a:r>
                        <a:rPr kumimoji="1" lang="ja-JP" altLang="en-US" sz="800" b="1" dirty="0">
                          <a:latin typeface="Meiryo UI" panose="020B0604030504040204" pitchFamily="50" charset="-128"/>
                          <a:ea typeface="Meiryo UI" panose="020B0604030504040204" pitchFamily="50" charset="-128"/>
                        </a:rPr>
                        <a:t>時間程度　</a:t>
                      </a:r>
                      <a:r>
                        <a:rPr kumimoji="1" lang="en-US" altLang="ja-JP" sz="900" b="1" dirty="0">
                          <a:latin typeface="Meiryo UI" panose="020B0604030504040204" pitchFamily="50" charset="-128"/>
                          <a:ea typeface="Meiryo UI" panose="020B0604030504040204" pitchFamily="50" charset="-128"/>
                        </a:rPr>
                        <a:t>※</a:t>
                      </a:r>
                      <a:r>
                        <a:rPr kumimoji="1" lang="ja-JP" altLang="en-US" sz="900" b="1" dirty="0">
                          <a:latin typeface="Meiryo UI" panose="020B0604030504040204" pitchFamily="50" charset="-128"/>
                          <a:ea typeface="Meiryo UI" panose="020B0604030504040204" pitchFamily="50" charset="-128"/>
                        </a:rPr>
                        <a:t>会費制の交流会を予定</a:t>
                      </a:r>
                    </a:p>
                  </a:txBody>
                  <a:tcPr anchor="ctr"/>
                </a:tc>
                <a:tc hMerge="1">
                  <a:txBody>
                    <a:bodyPr/>
                    <a:lstStyle/>
                    <a:p>
                      <a:pPr algn="l"/>
                      <a:endParaRPr kumimoji="1" lang="ja-JP" altLang="en-US" sz="900" b="1" dirty="0">
                        <a:latin typeface="UD デジタル 教科書体 NP-B" panose="02020700000000000000" pitchFamily="18" charset="-128"/>
                        <a:ea typeface="UD デジタル 教科書体 NP-B" panose="02020700000000000000" pitchFamily="18" charset="-128"/>
                      </a:endParaRPr>
                    </a:p>
                  </a:txBody>
                  <a:tcPr anchor="ctr"/>
                </a:tc>
                <a:tc hMerge="1">
                  <a:txBody>
                    <a:bodyPr/>
                    <a:lstStyle/>
                    <a:p>
                      <a:pPr algn="l"/>
                      <a:endParaRPr kumimoji="1" lang="ja-JP" altLang="en-US" sz="900" b="1" dirty="0">
                        <a:latin typeface="UD デジタル 教科書体 NP-B" panose="02020700000000000000" pitchFamily="18" charset="-128"/>
                        <a:ea typeface="UD デジタル 教科書体 NP-B" panose="02020700000000000000" pitchFamily="18" charset="-128"/>
                      </a:endParaRPr>
                    </a:p>
                  </a:txBody>
                  <a:tcPr anchor="ctr"/>
                </a:tc>
                <a:extLst>
                  <a:ext uri="{0D108BD9-81ED-4DB2-BD59-A6C34878D82A}">
                    <a16:rowId xmlns:a16="http://schemas.microsoft.com/office/drawing/2014/main" val="2507140785"/>
                  </a:ext>
                </a:extLst>
              </a:tr>
            </a:tbl>
          </a:graphicData>
        </a:graphic>
      </p:graphicFrame>
      <p:sp>
        <p:nvSpPr>
          <p:cNvPr id="14" name="正方形/長方形 13">
            <a:extLst>
              <a:ext uri="{FF2B5EF4-FFF2-40B4-BE49-F238E27FC236}">
                <a16:creationId xmlns:a16="http://schemas.microsoft.com/office/drawing/2014/main" id="{C8F3085A-6979-46F0-94EB-767E814EE6A2}"/>
              </a:ext>
            </a:extLst>
          </p:cNvPr>
          <p:cNvSpPr/>
          <p:nvPr/>
        </p:nvSpPr>
        <p:spPr>
          <a:xfrm>
            <a:off x="0" y="96275"/>
            <a:ext cx="1603324" cy="369332"/>
          </a:xfrm>
          <a:prstGeom prst="rect">
            <a:avLst/>
          </a:prstGeom>
          <a:noFill/>
        </p:spPr>
        <p:txBody>
          <a:bodyPr wrap="none" lIns="91440" tIns="45720" rIns="91440" bIns="45720">
            <a:spAutoFit/>
          </a:bodyPr>
          <a:lstStyle/>
          <a:p>
            <a:pPr algn="ctr"/>
            <a:r>
              <a:rPr lang="ja-JP" altLang="en-US" b="1" dirty="0">
                <a:ln w="0"/>
                <a:latin typeface="Meiryo UI" panose="020B0604030504040204" pitchFamily="50" charset="-128"/>
                <a:ea typeface="Meiryo UI" panose="020B0604030504040204" pitchFamily="50" charset="-128"/>
              </a:rPr>
              <a:t>＜プログラム＞</a:t>
            </a:r>
            <a:endParaRPr lang="ja-JP" altLang="en-US" b="1" cap="none" spc="0" dirty="0">
              <a:ln w="0"/>
              <a:solidFill>
                <a:schemeClr val="tx1"/>
              </a:solidFill>
            </a:endParaRPr>
          </a:p>
        </p:txBody>
      </p:sp>
      <p:sp>
        <p:nvSpPr>
          <p:cNvPr id="4" name="四角形: 角を丸くする 3">
            <a:extLst>
              <a:ext uri="{FF2B5EF4-FFF2-40B4-BE49-F238E27FC236}">
                <a16:creationId xmlns:a16="http://schemas.microsoft.com/office/drawing/2014/main" id="{5E609CE0-EAD6-4997-BA6C-CEE5A233AE20}"/>
              </a:ext>
            </a:extLst>
          </p:cNvPr>
          <p:cNvSpPr/>
          <p:nvPr/>
        </p:nvSpPr>
        <p:spPr>
          <a:xfrm>
            <a:off x="4149080" y="465607"/>
            <a:ext cx="2558202" cy="5760083"/>
          </a:xfrm>
          <a:prstGeom prst="roundRect">
            <a:avLst/>
          </a:prstGeom>
          <a:ln w="19050"/>
        </p:spPr>
        <p:style>
          <a:lnRef idx="1">
            <a:schemeClr val="accent2"/>
          </a:lnRef>
          <a:fillRef idx="2">
            <a:schemeClr val="accent2"/>
          </a:fillRef>
          <a:effectRef idx="1">
            <a:schemeClr val="accent2"/>
          </a:effectRef>
          <a:fontRef idx="minor">
            <a:schemeClr val="dk1"/>
          </a:fontRef>
        </p:style>
        <p:txBody>
          <a:bodyPr rtlCol="0" anchor="t"/>
          <a:lstStyle/>
          <a:p>
            <a:r>
              <a:rPr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＜参加申込方法＞</a:t>
            </a:r>
            <a:endParaRPr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①</a:t>
            </a: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メールまたは</a:t>
            </a:r>
            <a:r>
              <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にて、以下事</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務局あてに別紙参加申込用紙に</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必要事項を記入の上、お申し込</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み下さい。</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②参加費については、参加申込受</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理後に事務局より参加費入金に</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関するご案内を致しますので、</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入金期限までに参加費のお支払</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1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いを</a:t>
            </a: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お願いします。</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③参加費の入金が確認されました</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ら、受講票を発行しメールまた</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は</a:t>
            </a:r>
            <a:r>
              <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FAX</a:t>
            </a:r>
            <a:r>
              <a:rPr kumimoji="0" lang="ja-JP" altLang="en-US" sz="11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にて</a:t>
            </a: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お手元に送付いたし</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ます。</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④参加費の入金に際して発生する　</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手数料は、ご負担下さいます様</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お願いします。</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⑤１日目のみの参加申込は可能で</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すが、２日目のみのお申込みは</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お受けいたしません。</a:t>
            </a:r>
            <a:r>
              <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日目の</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参加は</a:t>
            </a:r>
            <a:r>
              <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1</a:t>
            </a: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日目の受講が必須と</a:t>
            </a:r>
            <a:r>
              <a:rPr kumimoji="0" lang="ja-JP" altLang="en-US" sz="1100" b="1" dirty="0" err="1">
                <a:solidFill>
                  <a:schemeClr val="tx1"/>
                </a:solidFill>
                <a:latin typeface="Meiryo UI" panose="020B0604030504040204" pitchFamily="50" charset="-128"/>
                <a:ea typeface="Meiryo UI" panose="020B0604030504040204" pitchFamily="50" charset="-128"/>
                <a:cs typeface="Meiryo UI" panose="020B0604030504040204" pitchFamily="50" charset="-128"/>
              </a:rPr>
              <a:t>な</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ります。</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⑥</a:t>
            </a:r>
            <a:r>
              <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a:t>
            </a: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日目の参加申込に際し、定員</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36</a:t>
            </a: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名を超えた場合には選考に</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なります。</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⑦参加のお申込みは、原則先着順</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となりますのでお早めにお申し</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込みください。</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⑧キャンセルに伴う、入金済みの</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参加費ならびに交流会費につき</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ましては、原則返金は致しませ</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eaLnBrk="0" fontAlgn="base" hangingPunct="0">
              <a:spcBef>
                <a:spcPct val="0"/>
              </a:spcBef>
              <a:spcAft>
                <a:spcPct val="0"/>
              </a:spcAft>
            </a:pPr>
            <a:r>
              <a:rPr kumimoji="0" lang="ja-JP" altLang="en-US"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ん。ご了承ください。</a:t>
            </a:r>
            <a:endParaRPr kumimoji="0" lang="en-US" altLang="ja-JP" sz="11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a:extLst>
              <a:ext uri="{FF2B5EF4-FFF2-40B4-BE49-F238E27FC236}">
                <a16:creationId xmlns:a16="http://schemas.microsoft.com/office/drawing/2014/main" id="{03736718-DD3E-4D10-8D0A-B0C8DB6EAD0E}"/>
              </a:ext>
            </a:extLst>
          </p:cNvPr>
          <p:cNvGraphicFramePr>
            <a:graphicFrameLocks noGrp="1"/>
          </p:cNvGraphicFramePr>
          <p:nvPr>
            <p:extLst>
              <p:ext uri="{D42A27DB-BD31-4B8C-83A1-F6EECF244321}">
                <p14:modId xmlns:p14="http://schemas.microsoft.com/office/powerpoint/2010/main" val="2472911319"/>
              </p:ext>
            </p:extLst>
          </p:nvPr>
        </p:nvGraphicFramePr>
        <p:xfrm>
          <a:off x="149148" y="2765319"/>
          <a:ext cx="3927922" cy="3505200"/>
        </p:xfrm>
        <a:graphic>
          <a:graphicData uri="http://schemas.openxmlformats.org/drawingml/2006/table">
            <a:tbl>
              <a:tblPr firstRow="1" bandRow="1">
                <a:tableStyleId>{5C22544A-7EE6-4342-B048-85BDC9FD1C3A}</a:tableStyleId>
              </a:tblPr>
              <a:tblGrid>
                <a:gridCol w="903588">
                  <a:extLst>
                    <a:ext uri="{9D8B030D-6E8A-4147-A177-3AD203B41FA5}">
                      <a16:colId xmlns:a16="http://schemas.microsoft.com/office/drawing/2014/main" val="3137046467"/>
                    </a:ext>
                  </a:extLst>
                </a:gridCol>
                <a:gridCol w="2128608">
                  <a:extLst>
                    <a:ext uri="{9D8B030D-6E8A-4147-A177-3AD203B41FA5}">
                      <a16:colId xmlns:a16="http://schemas.microsoft.com/office/drawing/2014/main" val="665600057"/>
                    </a:ext>
                  </a:extLst>
                </a:gridCol>
                <a:gridCol w="895726">
                  <a:extLst>
                    <a:ext uri="{9D8B030D-6E8A-4147-A177-3AD203B41FA5}">
                      <a16:colId xmlns:a16="http://schemas.microsoft.com/office/drawing/2014/main" val="1088748554"/>
                    </a:ext>
                  </a:extLst>
                </a:gridCol>
              </a:tblGrid>
              <a:tr h="196794">
                <a:tc gridSpan="3">
                  <a:txBody>
                    <a:bodyPr/>
                    <a:lstStyle/>
                    <a:p>
                      <a:pPr algn="l"/>
                      <a:r>
                        <a:rPr kumimoji="1" lang="en-US" altLang="ja-JP" sz="800" b="1" dirty="0">
                          <a:latin typeface="Meiryo UI" panose="020B0604030504040204" pitchFamily="50" charset="-128"/>
                          <a:ea typeface="Meiryo UI" panose="020B0604030504040204" pitchFamily="50" charset="-128"/>
                        </a:rPr>
                        <a:t>2</a:t>
                      </a:r>
                      <a:r>
                        <a:rPr kumimoji="1" lang="ja-JP" altLang="en-US" sz="800" b="1" dirty="0">
                          <a:latin typeface="Meiryo UI" panose="020B0604030504040204" pitchFamily="50" charset="-128"/>
                          <a:ea typeface="Meiryo UI" panose="020B0604030504040204" pitchFamily="50" charset="-128"/>
                        </a:rPr>
                        <a:t>日目　実践セミナー</a:t>
                      </a:r>
                    </a:p>
                  </a:txBody>
                  <a:tcPr anchor="ctr"/>
                </a:tc>
                <a:tc hMerge="1">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nchor="ctr"/>
                </a:tc>
                <a:tc hMerge="1">
                  <a:txBody>
                    <a:bodyPr/>
                    <a:lstStyle/>
                    <a:p>
                      <a:pPr algn="ctr"/>
                      <a:endParaRPr kumimoji="1" lang="ja-JP" altLang="en-US" sz="800" b="1" dirty="0">
                        <a:latin typeface="UD デジタル 教科書体 NP-B" panose="02020700000000000000" pitchFamily="18" charset="-128"/>
                        <a:ea typeface="UD デジタル 教科書体 NP-B" panose="02020700000000000000" pitchFamily="18" charset="-128"/>
                      </a:endParaRPr>
                    </a:p>
                  </a:txBody>
                  <a:tcPr anchor="ctr"/>
                </a:tc>
                <a:extLst>
                  <a:ext uri="{0D108BD9-81ED-4DB2-BD59-A6C34878D82A}">
                    <a16:rowId xmlns:a16="http://schemas.microsoft.com/office/drawing/2014/main" val="3120486561"/>
                  </a:ext>
                </a:extLst>
              </a:tr>
              <a:tr h="210851">
                <a:tc>
                  <a:txBody>
                    <a:bodyPr/>
                    <a:lstStyle/>
                    <a:p>
                      <a:pPr algn="ctr"/>
                      <a:r>
                        <a:rPr kumimoji="1" lang="en-US" altLang="ja-JP" sz="800" b="1" dirty="0">
                          <a:latin typeface="Meiryo UI" panose="020B0604030504040204" pitchFamily="50" charset="-128"/>
                          <a:ea typeface="Meiryo UI" panose="020B0604030504040204" pitchFamily="50" charset="-128"/>
                        </a:rPr>
                        <a:t>09:10-09:20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開場・受付・事務連絡</a:t>
                      </a:r>
                    </a:p>
                  </a:txBody>
                  <a:tcPr anchor="ctr"/>
                </a:tc>
                <a:tc>
                  <a:txBody>
                    <a:bodyPr/>
                    <a:lstStyle/>
                    <a:p>
                      <a:pPr algn="l"/>
                      <a:endParaRPr kumimoji="1" lang="ja-JP" altLang="en-US" sz="9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4200582441"/>
                  </a:ext>
                </a:extLst>
              </a:tr>
              <a:tr h="2108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09:20-09:30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オリエンテーション</a:t>
                      </a:r>
                    </a:p>
                  </a:txBody>
                  <a:tcPr anchor="ctr"/>
                </a:tc>
                <a:tc rowSpan="2">
                  <a:txBody>
                    <a:bodyPr/>
                    <a:lstStyle/>
                    <a:p>
                      <a:pPr algn="l"/>
                      <a:r>
                        <a:rPr kumimoji="1" lang="ja-JP" altLang="en-US" sz="900" b="1" dirty="0">
                          <a:latin typeface="Meiryo UI" panose="020B0604030504040204" pitchFamily="50" charset="-128"/>
                          <a:ea typeface="Meiryo UI" panose="020B0604030504040204" pitchFamily="50" charset="-128"/>
                        </a:rPr>
                        <a:t>若尾勝己氏</a:t>
                      </a:r>
                    </a:p>
                  </a:txBody>
                  <a:tcPr anchor="ctr"/>
                </a:tc>
                <a:extLst>
                  <a:ext uri="{0D108BD9-81ED-4DB2-BD59-A6C34878D82A}">
                    <a16:rowId xmlns:a16="http://schemas.microsoft.com/office/drawing/2014/main" val="2305644070"/>
                  </a:ext>
                </a:extLst>
              </a:tr>
              <a:tr h="2108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09:30-09:50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アイスブレイク</a:t>
                      </a:r>
                    </a:p>
                  </a:txBody>
                  <a:tcPr anchor="ctr"/>
                </a:tc>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latin typeface="UD デジタル 教科書体 NP-B" panose="02020700000000000000" pitchFamily="18" charset="-128"/>
                        <a:ea typeface="UD デジタル 教科書体 NP-B" panose="02020700000000000000" pitchFamily="18" charset="-128"/>
                      </a:endParaRPr>
                    </a:p>
                  </a:txBody>
                  <a:tcPr anchor="ctr"/>
                </a:tc>
                <a:extLst>
                  <a:ext uri="{0D108BD9-81ED-4DB2-BD59-A6C34878D82A}">
                    <a16:rowId xmlns:a16="http://schemas.microsoft.com/office/drawing/2014/main" val="2495557625"/>
                  </a:ext>
                </a:extLst>
              </a:tr>
              <a:tr h="337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09:50-10:50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実践講義①</a:t>
                      </a:r>
                      <a:endParaRPr kumimoji="1" lang="en-US" altLang="ja-JP" sz="9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作業遂行場面でのアセスメント</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稲葉健太郎氏</a:t>
                      </a:r>
                    </a:p>
                  </a:txBody>
                  <a:tcPr anchor="ctr"/>
                </a:tc>
                <a:extLst>
                  <a:ext uri="{0D108BD9-81ED-4DB2-BD59-A6C34878D82A}">
                    <a16:rowId xmlns:a16="http://schemas.microsoft.com/office/drawing/2014/main" val="4035003461"/>
                  </a:ext>
                </a:extLst>
              </a:tr>
              <a:tr h="2108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10:50-11:00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kumimoji="1" lang="ja-JP" altLang="en-US" sz="900" b="1" dirty="0">
                          <a:latin typeface="Meiryo UI" panose="020B0604030504040204" pitchFamily="50" charset="-128"/>
                          <a:ea typeface="Meiryo UI" panose="020B0604030504040204" pitchFamily="50" charset="-128"/>
                        </a:rPr>
                        <a:t>休憩</a:t>
                      </a:r>
                    </a:p>
                  </a:txBody>
                  <a:tcPr anchor="ctr"/>
                </a:tc>
                <a:tc>
                  <a:txBody>
                    <a:bodyPr/>
                    <a:lstStyle/>
                    <a:p>
                      <a:pPr algn="l"/>
                      <a:endParaRPr kumimoji="1" lang="ja-JP" altLang="en-US" sz="9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885020003"/>
                  </a:ext>
                </a:extLst>
              </a:tr>
              <a:tr h="337361">
                <a:tc>
                  <a:txBody>
                    <a:bodyPr/>
                    <a:lstStyle/>
                    <a:p>
                      <a:pPr algn="ctr"/>
                      <a:r>
                        <a:rPr lang="en-US" altLang="ja-JP" sz="800" b="1" dirty="0">
                          <a:latin typeface="Meiryo UI" panose="020B0604030504040204" pitchFamily="50" charset="-128"/>
                          <a:ea typeface="Meiryo UI" panose="020B0604030504040204" pitchFamily="50" charset="-128"/>
                        </a:rPr>
                        <a:t>11:00-12:10</a:t>
                      </a:r>
                      <a:endParaRPr lang="ja-JP" altLang="en-US" sz="800" b="1" dirty="0">
                        <a:latin typeface="Meiryo UI" panose="020B0604030504040204" pitchFamily="50" charset="-128"/>
                        <a:ea typeface="Meiryo UI" panose="020B0604030504040204" pitchFamily="50" charset="-128"/>
                      </a:endParaRPr>
                    </a:p>
                  </a:txBody>
                  <a:tcPr anchor="ctr"/>
                </a:tc>
                <a:tc>
                  <a:txBody>
                    <a:bodyPr/>
                    <a:lstStyle/>
                    <a:p>
                      <a:pPr algn="l"/>
                      <a:r>
                        <a:rPr lang="ja-JP" altLang="en-US" sz="900" b="1" dirty="0">
                          <a:latin typeface="Meiryo UI" panose="020B0604030504040204" pitchFamily="50" charset="-128"/>
                          <a:ea typeface="Meiryo UI" panose="020B0604030504040204" pitchFamily="50" charset="-128"/>
                        </a:rPr>
                        <a:t>実践演習①</a:t>
                      </a:r>
                      <a:endParaRPr lang="en-US" altLang="ja-JP" sz="900" b="1" dirty="0">
                        <a:latin typeface="Meiryo UI" panose="020B0604030504040204" pitchFamily="50" charset="-128"/>
                        <a:ea typeface="Meiryo UI" panose="020B0604030504040204" pitchFamily="50" charset="-128"/>
                      </a:endParaRPr>
                    </a:p>
                    <a:p>
                      <a:pPr algn="l"/>
                      <a:r>
                        <a:rPr lang="ja-JP" altLang="en-US" sz="900" b="1" dirty="0">
                          <a:latin typeface="Meiryo UI" panose="020B0604030504040204" pitchFamily="50" charset="-128"/>
                          <a:ea typeface="Meiryo UI" panose="020B0604030504040204" pitchFamily="50" charset="-128"/>
                        </a:rPr>
                        <a:t>作業遂行場面でのアセスメント</a:t>
                      </a:r>
                    </a:p>
                  </a:txBody>
                  <a:tcPr anchor="ctr"/>
                </a:tc>
                <a:tc>
                  <a:txBody>
                    <a:bodyPr/>
                    <a:lstStyle/>
                    <a:p>
                      <a:pPr algn="l"/>
                      <a:r>
                        <a:rPr lang="ja-JP" altLang="en-US" sz="900" b="1" dirty="0">
                          <a:latin typeface="Meiryo UI" panose="020B0604030504040204" pitchFamily="50" charset="-128"/>
                          <a:ea typeface="Meiryo UI" panose="020B0604030504040204" pitchFamily="50" charset="-128"/>
                        </a:rPr>
                        <a:t>稲葉健太郎氏</a:t>
                      </a:r>
                    </a:p>
                  </a:txBody>
                  <a:tcPr anchor="ctr"/>
                </a:tc>
                <a:extLst>
                  <a:ext uri="{0D108BD9-81ED-4DB2-BD59-A6C34878D82A}">
                    <a16:rowId xmlns:a16="http://schemas.microsoft.com/office/drawing/2014/main" val="3398073609"/>
                  </a:ext>
                </a:extLst>
              </a:tr>
              <a:tr h="2108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12:10-13:10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昼食・休憩</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3258372196"/>
                  </a:ext>
                </a:extLst>
              </a:tr>
              <a:tr h="337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13:10-14:10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実践講義②</a:t>
                      </a:r>
                      <a:endParaRPr kumimoji="1" lang="en-US" altLang="ja-JP" sz="9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ヒアリングとフィードバック</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東良太郎氏</a:t>
                      </a:r>
                    </a:p>
                  </a:txBody>
                  <a:tcPr anchor="ctr"/>
                </a:tc>
                <a:extLst>
                  <a:ext uri="{0D108BD9-81ED-4DB2-BD59-A6C34878D82A}">
                    <a16:rowId xmlns:a16="http://schemas.microsoft.com/office/drawing/2014/main" val="2787985476"/>
                  </a:ext>
                </a:extLst>
              </a:tr>
              <a:tr h="2108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14:10-14:20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休憩</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737122259"/>
                  </a:ext>
                </a:extLst>
              </a:tr>
              <a:tr h="33736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14:20-16:20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実践演習②</a:t>
                      </a:r>
                      <a:endParaRPr kumimoji="1" lang="en-US" altLang="ja-JP" sz="900" b="1" dirty="0">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ヒアリングとフィードバック</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東良太郎氏</a:t>
                      </a:r>
                    </a:p>
                  </a:txBody>
                  <a:tcPr anchor="ctr"/>
                </a:tc>
                <a:extLst>
                  <a:ext uri="{0D108BD9-81ED-4DB2-BD59-A6C34878D82A}">
                    <a16:rowId xmlns:a16="http://schemas.microsoft.com/office/drawing/2014/main" val="2926011785"/>
                  </a:ext>
                </a:extLst>
              </a:tr>
              <a:tr h="21085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16:20-16:35</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全体のまとめ</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若尾勝己氏</a:t>
                      </a:r>
                    </a:p>
                  </a:txBody>
                  <a:tcPr anchor="ctr"/>
                </a:tc>
                <a:extLst>
                  <a:ext uri="{0D108BD9-81ED-4DB2-BD59-A6C34878D82A}">
                    <a16:rowId xmlns:a16="http://schemas.microsoft.com/office/drawing/2014/main" val="2899198765"/>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800" b="1" dirty="0">
                          <a:latin typeface="Meiryo UI" panose="020B0604030504040204" pitchFamily="50" charset="-128"/>
                          <a:ea typeface="Meiryo UI" panose="020B0604030504040204" pitchFamily="50" charset="-128"/>
                        </a:rPr>
                        <a:t>16:35-16:40</a:t>
                      </a:r>
                      <a:endParaRPr kumimoji="1" lang="ja-JP" altLang="en-US" sz="800" b="1" dirty="0">
                        <a:latin typeface="Meiryo UI" panose="020B0604030504040204" pitchFamily="50" charset="-128"/>
                        <a:ea typeface="Meiryo UI" panose="020B0604030504040204" pitchFamily="50" charset="-128"/>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900" b="1" dirty="0">
                          <a:latin typeface="Meiryo UI" panose="020B0604030504040204" pitchFamily="50" charset="-128"/>
                          <a:ea typeface="Meiryo UI" panose="020B0604030504040204" pitchFamily="50" charset="-128"/>
                        </a:rPr>
                        <a:t>事務連絡・閉会</a:t>
                      </a: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900" b="1" dirty="0">
                        <a:latin typeface="Meiryo UI" panose="020B0604030504040204" pitchFamily="50" charset="-128"/>
                        <a:ea typeface="Meiryo UI" panose="020B0604030504040204" pitchFamily="50" charset="-128"/>
                      </a:endParaRPr>
                    </a:p>
                  </a:txBody>
                  <a:tcPr anchor="ctr"/>
                </a:tc>
                <a:extLst>
                  <a:ext uri="{0D108BD9-81ED-4DB2-BD59-A6C34878D82A}">
                    <a16:rowId xmlns:a16="http://schemas.microsoft.com/office/drawing/2014/main" val="2709783261"/>
                  </a:ext>
                </a:extLst>
              </a:tr>
            </a:tbl>
          </a:graphicData>
        </a:graphic>
      </p:graphicFrame>
      <p:pic>
        <p:nvPicPr>
          <p:cNvPr id="23" name="図 22">
            <a:extLst>
              <a:ext uri="{FF2B5EF4-FFF2-40B4-BE49-F238E27FC236}">
                <a16:creationId xmlns:a16="http://schemas.microsoft.com/office/drawing/2014/main" id="{65E117C2-73FE-455D-A42A-3F0E00CD6FC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983320" y="6378743"/>
            <a:ext cx="1085640" cy="814231"/>
          </a:xfrm>
          <a:prstGeom prst="rect">
            <a:avLst/>
          </a:prstGeom>
        </p:spPr>
      </p:pic>
      <p:pic>
        <p:nvPicPr>
          <p:cNvPr id="31" name="図 30">
            <a:extLst>
              <a:ext uri="{FF2B5EF4-FFF2-40B4-BE49-F238E27FC236}">
                <a16:creationId xmlns:a16="http://schemas.microsoft.com/office/drawing/2014/main" id="{B8119CD8-DA24-4817-A8B0-E6089C7BF1F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5951" y="7452320"/>
            <a:ext cx="3012185" cy="1555915"/>
          </a:xfrm>
          <a:prstGeom prst="rect">
            <a:avLst/>
          </a:prstGeom>
        </p:spPr>
      </p:pic>
      <p:sp>
        <p:nvSpPr>
          <p:cNvPr id="5" name="円/楕円 4"/>
          <p:cNvSpPr/>
          <p:nvPr/>
        </p:nvSpPr>
        <p:spPr>
          <a:xfrm>
            <a:off x="2420888" y="7524328"/>
            <a:ext cx="144016" cy="144016"/>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a:p>
        </p:txBody>
      </p:sp>
      <p:sp>
        <p:nvSpPr>
          <p:cNvPr id="6" name="正方形/長方形 5"/>
          <p:cNvSpPr/>
          <p:nvPr/>
        </p:nvSpPr>
        <p:spPr>
          <a:xfrm>
            <a:off x="1522416" y="7443030"/>
            <a:ext cx="965328" cy="215444"/>
          </a:xfrm>
          <a:prstGeom prst="rect">
            <a:avLst/>
          </a:prstGeom>
          <a:noFill/>
        </p:spPr>
        <p:txBody>
          <a:bodyPr wrap="none" lIns="91440" tIns="45720" rIns="91440" bIns="45720">
            <a:spAutoFit/>
          </a:bodyPr>
          <a:lstStyle/>
          <a:p>
            <a:pPr algn="ctr"/>
            <a:r>
              <a:rPr lang="ja-JP" altLang="en-US" sz="800" b="1" dirty="0">
                <a:ln w="0"/>
                <a:latin typeface="Meiryo UI" panose="020B0604030504040204" pitchFamily="50" charset="-128"/>
                <a:ea typeface="Meiryo UI" panose="020B0604030504040204" pitchFamily="50" charset="-128"/>
                <a:cs typeface="Meiryo UI" panose="020B0604030504040204" pitchFamily="50" charset="-128"/>
              </a:rPr>
              <a:t>キリンシティ浦和店</a:t>
            </a:r>
          </a:p>
        </p:txBody>
      </p:sp>
    </p:spTree>
    <p:extLst>
      <p:ext uri="{BB962C8B-B14F-4D97-AF65-F5344CB8AC3E}">
        <p14:creationId xmlns:p14="http://schemas.microsoft.com/office/powerpoint/2010/main" val="3921042261"/>
      </p:ext>
    </p:extLst>
  </p:cSld>
  <p:clrMapOvr>
    <a:masterClrMapping/>
  </p:clrMapOvr>
</p:sld>
</file>

<file path=ppt/theme/theme1.xml><?xml version="1.0" encoding="utf-8"?>
<a:theme xmlns:a="http://schemas.openxmlformats.org/drawingml/2006/main" name="スリップストリーム">
  <a:themeElements>
    <a:clrScheme name="スリップストリーム">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スリップストリーム">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スリップストリーム">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1129</TotalTime>
  <Words>352</Words>
  <Application>Microsoft Office PowerPoint</Application>
  <PresentationFormat>画面に合わせる (4:3)</PresentationFormat>
  <Paragraphs>151</Paragraphs>
  <Slides>2</Slides>
  <Notes>2</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HGｺﾞｼｯｸM</vt:lpstr>
      <vt:lpstr>Meiryo UI</vt:lpstr>
      <vt:lpstr>游ゴシック</vt:lpstr>
      <vt:lpstr>Comic Sans MS</vt:lpstr>
      <vt:lpstr>Georgia</vt:lpstr>
      <vt:lpstr>Trebuchet MS</vt:lpstr>
      <vt:lpstr>スリップストリーム</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FJ-USER</dc:creator>
  <cp:lastModifiedBy>勝己 若尾</cp:lastModifiedBy>
  <cp:revision>101</cp:revision>
  <cp:lastPrinted>2018-08-15T04:06:37Z</cp:lastPrinted>
  <dcterms:created xsi:type="dcterms:W3CDTF">2017-07-20T14:43:26Z</dcterms:created>
  <dcterms:modified xsi:type="dcterms:W3CDTF">2018-09-22T14:53:23Z</dcterms:modified>
</cp:coreProperties>
</file>